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97" r:id="rId5"/>
    <p:sldMasterId id="2147483753" r:id="rId6"/>
    <p:sldMasterId id="2147483768" r:id="rId7"/>
    <p:sldMasterId id="2147483781" r:id="rId8"/>
    <p:sldMasterId id="2147483807" r:id="rId9"/>
    <p:sldMasterId id="2147483829" r:id="rId10"/>
    <p:sldMasterId id="2147483873" r:id="rId11"/>
    <p:sldMasterId id="2147483891" r:id="rId12"/>
    <p:sldMasterId id="2147483903" r:id="rId13"/>
  </p:sldMasterIdLst>
  <p:notesMasterIdLst>
    <p:notesMasterId r:id="rId30"/>
  </p:notesMasterIdLst>
  <p:sldIdLst>
    <p:sldId id="2145708469" r:id="rId14"/>
    <p:sldId id="2147469485" r:id="rId15"/>
    <p:sldId id="2145708618" r:id="rId16"/>
    <p:sldId id="2145708624" r:id="rId17"/>
    <p:sldId id="270" r:id="rId18"/>
    <p:sldId id="2147469490" r:id="rId19"/>
    <p:sldId id="2145708617" r:id="rId20"/>
    <p:sldId id="2147469492" r:id="rId21"/>
    <p:sldId id="2145708622" r:id="rId22"/>
    <p:sldId id="2145708233" r:id="rId23"/>
    <p:sldId id="2147469491" r:id="rId24"/>
    <p:sldId id="2145708587" r:id="rId25"/>
    <p:sldId id="2147375345" r:id="rId26"/>
    <p:sldId id="2147375343" r:id="rId27"/>
    <p:sldId id="2145708805" r:id="rId28"/>
    <p:sldId id="284" r:id="rId29"/>
  </p:sldIdLst>
  <p:sldSz cx="12192000" cy="6858000"/>
  <p:notesSz cx="9601200" cy="73152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4"/>
    <a:srgbClr val="B900FF"/>
    <a:srgbClr val="465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9"/>
    <p:restoredTop sz="94703"/>
  </p:normalViewPr>
  <p:slideViewPr>
    <p:cSldViewPr snapToGrid="0">
      <p:cViewPr varScale="1">
        <p:scale>
          <a:sx n="108" d="100"/>
          <a:sy n="108" d="100"/>
        </p:scale>
        <p:origin x="114" y="264"/>
      </p:cViewPr>
      <p:guideLst>
        <p:guide orient="horz" pos="288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7454"/>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5438180" y="0"/>
            <a:ext cx="4160520" cy="367454"/>
          </a:xfrm>
          <a:prstGeom prst="rect">
            <a:avLst/>
          </a:prstGeom>
        </p:spPr>
        <p:txBody>
          <a:bodyPr vert="horz" lIns="91440" tIns="45720" rIns="91440" bIns="45720" rtlCol="0"/>
          <a:lstStyle>
            <a:lvl1pPr algn="r">
              <a:defRPr sz="1200"/>
            </a:lvl1pPr>
          </a:lstStyle>
          <a:p>
            <a:fld id="{77CC08DF-7A1F-479E-8E9F-35499BC54954}" type="datetimeFigureOut">
              <a:rPr lang="en-BE" smtClean="0"/>
              <a:t>12/11/2023</a:t>
            </a:fld>
            <a:endParaRPr lang="en-BE"/>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960120" y="3520441"/>
            <a:ext cx="7680960" cy="288035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6947748"/>
            <a:ext cx="4160520" cy="367453"/>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5438180" y="6947748"/>
            <a:ext cx="4160520" cy="367453"/>
          </a:xfrm>
          <a:prstGeom prst="rect">
            <a:avLst/>
          </a:prstGeom>
        </p:spPr>
        <p:txBody>
          <a:bodyPr vert="horz" lIns="91440" tIns="45720" rIns="91440" bIns="45720" rtlCol="0" anchor="b"/>
          <a:lstStyle>
            <a:lvl1pPr algn="r">
              <a:defRPr sz="1200"/>
            </a:lvl1pPr>
          </a:lstStyle>
          <a:p>
            <a:fld id="{28F1BD19-FD37-492B-AF0B-A8676E2C3775}" type="slidenum">
              <a:rPr lang="en-BE" smtClean="0"/>
              <a:t>‹Nr.›</a:t>
            </a:fld>
            <a:endParaRPr lang="en-BE"/>
          </a:p>
        </p:txBody>
      </p:sp>
    </p:spTree>
    <p:extLst>
      <p:ext uri="{BB962C8B-B14F-4D97-AF65-F5344CB8AC3E}">
        <p14:creationId xmlns:p14="http://schemas.microsoft.com/office/powerpoint/2010/main" val="3471213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1320d27c253_0_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latin typeface="Arial"/>
              <a:ea typeface="Arial"/>
              <a:cs typeface="Arial"/>
              <a:sym typeface="Arial"/>
            </a:endParaRPr>
          </a:p>
        </p:txBody>
      </p:sp>
      <p:sp>
        <p:nvSpPr>
          <p:cNvPr id="598" name="Google Shape;598;g1320d27c25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r>
              <a:rPr lang="en-US" sz="1800" b="1" dirty="0"/>
              <a:t>09:41-09:42 Ulrich</a:t>
            </a:r>
            <a:endParaRPr dirty="0"/>
          </a:p>
          <a:p>
            <a:pPr marL="457200" marR="0" lvl="0" indent="-228600" algn="l" rtl="0">
              <a:lnSpc>
                <a:spcPct val="100000"/>
              </a:lnSpc>
              <a:spcBef>
                <a:spcPts val="0"/>
              </a:spcBef>
              <a:spcAft>
                <a:spcPts val="0"/>
              </a:spcAft>
              <a:buSzPts val="1400"/>
              <a:buNone/>
            </a:pPr>
            <a:r>
              <a:rPr lang="en-US" sz="1800" b="0" dirty="0"/>
              <a:t>Explaining the Mission Statement of how the Gaia-X ecosystem is addressing these challenges.</a:t>
            </a:r>
            <a:endParaRPr dirty="0"/>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92078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endParaRPr dirty="0"/>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67962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endParaRPr dirty="0"/>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sz="12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endParaRPr dirty="0"/>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77333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endParaRPr dirty="0"/>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27397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GB" sz="1800" b="0" i="0" dirty="0">
                <a:solidFill>
                  <a:srgbClr val="242424"/>
                </a:solidFill>
                <a:effectLst/>
                <a:latin typeface="Calibri" panose="020F0502020204030204" pitchFamily="34" charset="0"/>
                <a:ea typeface="MS PGothic" panose="020B0600070205080204" pitchFamily="34" charset="-128"/>
              </a:rPr>
              <a:t>While the Gaia-X Working Group are defining the functional requirements for the Gaia-X architecture, the Gaia-X Lab team works on the implementation and share feedback with the Gaia-X Working Group to improve the specifications.</a:t>
            </a:r>
            <a:endParaRPr lang="en-GB" sz="1800" b="0" i="0" dirty="0">
              <a:solidFill>
                <a:srgbClr val="242424"/>
              </a:solidFill>
              <a:effectLst/>
              <a:latin typeface="MS PGothic" panose="020B0600070205080204" pitchFamily="34" charset="-128"/>
              <a:ea typeface="MS PGothic" panose="020B0600070205080204" pitchFamily="34" charset="-128"/>
            </a:endParaRPr>
          </a:p>
          <a:p>
            <a:pPr algn="l"/>
            <a:r>
              <a:rPr lang="en-GB" sz="1800" b="0" i="0" dirty="0">
                <a:solidFill>
                  <a:srgbClr val="242424"/>
                </a:solidFill>
                <a:effectLst/>
                <a:latin typeface="Calibri" panose="020F0502020204030204" pitchFamily="34" charset="0"/>
                <a:ea typeface="MS PGothic" panose="020B0600070205080204" pitchFamily="34" charset="-128"/>
              </a:rPr>
              <a:t> </a:t>
            </a:r>
            <a:endParaRPr lang="en-GB" sz="1800" b="0" i="0" dirty="0">
              <a:solidFill>
                <a:srgbClr val="242424"/>
              </a:solidFill>
              <a:effectLst/>
              <a:latin typeface="MS PGothic" panose="020B0600070205080204" pitchFamily="34" charset="-128"/>
              <a:ea typeface="MS PGothic" panose="020B0600070205080204" pitchFamily="34" charset="-128"/>
            </a:endParaRPr>
          </a:p>
          <a:p>
            <a:pPr algn="l"/>
            <a:r>
              <a:rPr lang="en-GB" sz="1800" b="0" i="0" dirty="0">
                <a:solidFill>
                  <a:srgbClr val="242424"/>
                </a:solidFill>
                <a:effectLst/>
                <a:latin typeface="Calibri" panose="020F0502020204030204" pitchFamily="34" charset="0"/>
                <a:ea typeface="MS PGothic" panose="020B0600070205080204" pitchFamily="34" charset="-128"/>
              </a:rPr>
              <a:t>Our latest release, Tagus, implements the Gaia-X architecture and Gaia-X Policy rules from 2022. This release is based on micro-services, replicated and operated by GXDCH operators. Those micro-services are replicated across the GXDCH deployments and are not in synch which requires additional effort to synchronise their versions across the GXDCH deployments.</a:t>
            </a:r>
            <a:endParaRPr lang="en-GB" sz="1800" b="0" i="0" dirty="0">
              <a:solidFill>
                <a:srgbClr val="242424"/>
              </a:solidFill>
              <a:effectLst/>
              <a:latin typeface="MS PGothic" panose="020B0600070205080204" pitchFamily="34" charset="-128"/>
              <a:ea typeface="MS PGothic" panose="020B0600070205080204" pitchFamily="34" charset="-128"/>
            </a:endParaRPr>
          </a:p>
          <a:p>
            <a:pPr algn="l"/>
            <a:r>
              <a:rPr lang="en-GB" sz="1800" b="0" i="0" dirty="0">
                <a:solidFill>
                  <a:srgbClr val="242424"/>
                </a:solidFill>
                <a:effectLst/>
                <a:latin typeface="Calibri" panose="020F0502020204030204" pitchFamily="34" charset="0"/>
                <a:ea typeface="MS PGothic" panose="020B0600070205080204" pitchFamily="34" charset="-128"/>
              </a:rPr>
              <a:t> </a:t>
            </a:r>
            <a:endParaRPr lang="en-GB" sz="1800" b="0" i="0" dirty="0">
              <a:solidFill>
                <a:srgbClr val="242424"/>
              </a:solidFill>
              <a:effectLst/>
              <a:latin typeface="MS PGothic" panose="020B0600070205080204" pitchFamily="34" charset="-128"/>
              <a:ea typeface="MS PGothic" panose="020B0600070205080204" pitchFamily="34" charset="-128"/>
            </a:endParaRPr>
          </a:p>
          <a:p>
            <a:pPr algn="l"/>
            <a:r>
              <a:rPr lang="en-GB" sz="1800" b="0" i="0" dirty="0">
                <a:solidFill>
                  <a:srgbClr val="242424"/>
                </a:solidFill>
                <a:effectLst/>
                <a:latin typeface="Calibri" panose="020F0502020204030204" pitchFamily="34" charset="0"/>
                <a:ea typeface="MS PGothic" panose="020B0600070205080204" pitchFamily="34" charset="-128"/>
              </a:rPr>
              <a:t>The next release, Loire, addresses the previous pain point by introducing a new architecture for the Gaia-X Registry and Credential Event Service services.</a:t>
            </a:r>
            <a:endParaRPr lang="en-GB" sz="1800" b="0" i="0" dirty="0">
              <a:solidFill>
                <a:srgbClr val="242424"/>
              </a:solidFill>
              <a:effectLst/>
              <a:latin typeface="MS PGothic" panose="020B0600070205080204" pitchFamily="34" charset="-128"/>
              <a:ea typeface="MS PGothic" panose="020B0600070205080204" pitchFamily="34" charset="-128"/>
            </a:endParaRPr>
          </a:p>
          <a:p>
            <a:pPr algn="l"/>
            <a:r>
              <a:rPr lang="en-GB" sz="1800" b="0" i="0" dirty="0">
                <a:solidFill>
                  <a:srgbClr val="242424"/>
                </a:solidFill>
                <a:effectLst/>
                <a:latin typeface="Calibri" panose="020F0502020204030204" pitchFamily="34" charset="0"/>
                <a:ea typeface="MS PGothic" panose="020B0600070205080204" pitchFamily="34" charset="-128"/>
              </a:rPr>
              <a:t>As usual, the implementations remain fully free and open-source. Contributions and feedbacks are most welcome. Starting in Q1, early versions of the Loire release will be communicated via our OSS Working Group and our slack channel for a General Availability planned for end of Q2.</a:t>
            </a:r>
            <a:endParaRPr lang="en-GB" sz="1800" b="0" i="0" dirty="0">
              <a:solidFill>
                <a:srgbClr val="242424"/>
              </a:solidFill>
              <a:effectLst/>
              <a:latin typeface="MS PGothic" panose="020B0600070205080204" pitchFamily="34" charset="-128"/>
              <a:ea typeface="MS PGothic" panose="020B0600070205080204" pitchFamily="34" charset="-128"/>
            </a:endParaRPr>
          </a:p>
          <a:p>
            <a:endParaRPr lang="de-DE" dirty="0"/>
          </a:p>
        </p:txBody>
      </p:sp>
      <p:sp>
        <p:nvSpPr>
          <p:cNvPr id="4" name="Foliennummernplatzhalter 3"/>
          <p:cNvSpPr>
            <a:spLocks noGrp="1"/>
          </p:cNvSpPr>
          <p:nvPr>
            <p:ph type="sldNum" sz="quarter" idx="5"/>
          </p:nvPr>
        </p:nvSpPr>
        <p:spPr/>
        <p:txBody>
          <a:bodyPr/>
          <a:lstStyle/>
          <a:p>
            <a:fld id="{28F1BD19-FD37-492B-AF0B-A8676E2C3775}" type="slidenum">
              <a:rPr lang="en-BE" smtClean="0"/>
              <a:t>8</a:t>
            </a:fld>
            <a:endParaRPr lang="en-BE"/>
          </a:p>
        </p:txBody>
      </p:sp>
    </p:spTree>
    <p:extLst>
      <p:ext uri="{BB962C8B-B14F-4D97-AF65-F5344CB8AC3E}">
        <p14:creationId xmlns:p14="http://schemas.microsoft.com/office/powerpoint/2010/main" val="328825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2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457200" marR="0" lvl="0" indent="-228600" algn="l" rtl="0">
              <a:lnSpc>
                <a:spcPct val="100000"/>
              </a:lnSpc>
              <a:spcBef>
                <a:spcPts val="0"/>
              </a:spcBef>
              <a:spcAft>
                <a:spcPts val="0"/>
              </a:spcAft>
              <a:buSzPts val="1400"/>
              <a:buNone/>
            </a:pPr>
            <a:r>
              <a:rPr lang="en-US" sz="1800" b="1"/>
              <a:t>09:41-09:42 Ulrich</a:t>
            </a:r>
            <a:endParaRPr/>
          </a:p>
          <a:p>
            <a:pPr marL="457200" marR="0" lvl="0" indent="-228600" algn="l" rtl="0">
              <a:lnSpc>
                <a:spcPct val="100000"/>
              </a:lnSpc>
              <a:spcBef>
                <a:spcPts val="0"/>
              </a:spcBef>
              <a:spcAft>
                <a:spcPts val="0"/>
              </a:spcAft>
              <a:buSzPts val="1400"/>
              <a:buNone/>
            </a:pPr>
            <a:r>
              <a:rPr lang="en-US" sz="1800" b="0"/>
              <a:t>Explaining the Mission Statement of how the Gaia-X ecosystem is addressing these challenges.</a:t>
            </a:r>
            <a:endParaRPr/>
          </a:p>
        </p:txBody>
      </p:sp>
      <p:sp>
        <p:nvSpPr>
          <p:cNvPr id="781" name="Google Shape;781;p27:notes"/>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335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01DA45-D16B-4E24-82E8-D9994E7F6D9D}" type="slidenum">
              <a:rPr kumimoji="0" lang="en-US" sz="1400" b="0" i="0" u="none" strike="noStrike" kern="1200" cap="none" spc="-1" normalizeH="0" baseline="0" noProof="0" smtClean="0">
                <a:ln>
                  <a:noFill/>
                </a:ln>
                <a:solidFill>
                  <a:prstClr val="black"/>
                </a:solidFill>
                <a:effectLst/>
                <a:uLnTx/>
                <a:uFillTx/>
                <a:latin typeface="Calibri"/>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1" normalizeH="0" baseline="0" noProof="0">
              <a:ln>
                <a:noFill/>
              </a:ln>
              <a:solidFill>
                <a:prstClr val="black"/>
              </a:solidFill>
              <a:effectLst/>
              <a:uLnTx/>
              <a:uFillTx/>
              <a:latin typeface="Calibri"/>
            </a:endParaRPr>
          </a:p>
        </p:txBody>
      </p:sp>
    </p:spTree>
    <p:extLst>
      <p:ext uri="{BB962C8B-B14F-4D97-AF65-F5344CB8AC3E}">
        <p14:creationId xmlns:p14="http://schemas.microsoft.com/office/powerpoint/2010/main" val="826126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50299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US" sz="1800" dirty="0">
              <a:solidFill>
                <a:srgbClr val="000000"/>
              </a:solidFill>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F1BD19-FD37-492B-AF0B-A8676E2C3775}" type="slidenum">
              <a:rPr kumimoji="0" lang="en-BE" sz="1200" b="0" i="0" u="none" strike="noStrike" kern="0" cap="none" spc="0" normalizeH="0" baseline="0" noProof="0" smtClean="0">
                <a:ln>
                  <a:noFill/>
                </a:ln>
                <a:solidFill>
                  <a:sysClr val="windowText" lastClr="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BE" sz="1200" b="0" i="0" u="none" strike="noStrike" kern="0" cap="none" spc="0" normalizeH="0" baseline="0" noProof="0">
              <a:ln>
                <a:noFill/>
              </a:ln>
              <a:solidFill>
                <a:sysClr val="windowText" lastClr="000000"/>
              </a:solidFill>
              <a:effectLst/>
              <a:uLnTx/>
              <a:uFillTx/>
              <a:latin typeface="Arial"/>
              <a:cs typeface="Arial"/>
              <a:sym typeface="Arial"/>
            </a:endParaRPr>
          </a:p>
        </p:txBody>
      </p:sp>
    </p:spTree>
    <p:extLst>
      <p:ext uri="{BB962C8B-B14F-4D97-AF65-F5344CB8AC3E}">
        <p14:creationId xmlns:p14="http://schemas.microsoft.com/office/powerpoint/2010/main" val="1824698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8F1BD19-FD37-492B-AF0B-A8676E2C3775}" type="slidenum">
              <a:rPr lang="en-BE" smtClean="0"/>
              <a:t>16</a:t>
            </a:fld>
            <a:endParaRPr lang="en-BE"/>
          </a:p>
        </p:txBody>
      </p:sp>
    </p:spTree>
    <p:extLst>
      <p:ext uri="{BB962C8B-B14F-4D97-AF65-F5344CB8AC3E}">
        <p14:creationId xmlns:p14="http://schemas.microsoft.com/office/powerpoint/2010/main" val="2944580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4.svg"/><Relationship Id="rId2" Type="http://schemas.openxmlformats.org/officeDocument/2006/relationships/image" Target="../media/image16.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4.svg"/><Relationship Id="rId2" Type="http://schemas.openxmlformats.org/officeDocument/2006/relationships/image" Target="../media/image16.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4.svg"/><Relationship Id="rId2" Type="http://schemas.openxmlformats.org/officeDocument/2006/relationships/image" Target="../media/image16.png"/><Relationship Id="rId1" Type="http://schemas.openxmlformats.org/officeDocument/2006/relationships/slideMaster" Target="../slideMasters/slideMaster6.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8.xml"/><Relationship Id="rId6" Type="http://schemas.openxmlformats.org/officeDocument/2006/relationships/image" Target="../media/image29.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8.xml"/><Relationship Id="rId4" Type="http://schemas.openxmlformats.org/officeDocument/2006/relationships/image" Target="../media/image11.sv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jpe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1263015"/>
          </a:xfrm>
          <a:custGeom>
            <a:avLst/>
            <a:gdLst/>
            <a:ahLst/>
            <a:cxnLst/>
            <a:rect l="l" t="t" r="r" b="b"/>
            <a:pathLst>
              <a:path w="12192000" h="1263015">
                <a:moveTo>
                  <a:pt x="12192000" y="0"/>
                </a:moveTo>
                <a:lnTo>
                  <a:pt x="0" y="0"/>
                </a:lnTo>
                <a:lnTo>
                  <a:pt x="0" y="1262743"/>
                </a:lnTo>
                <a:lnTo>
                  <a:pt x="12192000" y="1262743"/>
                </a:lnTo>
                <a:lnTo>
                  <a:pt x="12192000" y="0"/>
                </a:lnTo>
                <a:close/>
              </a:path>
            </a:pathLst>
          </a:custGeom>
          <a:solidFill>
            <a:srgbClr val="000094"/>
          </a:solidFill>
        </p:spPr>
        <p:txBody>
          <a:bodyPr wrap="square" lIns="0" tIns="0" rIns="0" bIns="0" rtlCol="0"/>
          <a:lstStyle/>
          <a:p>
            <a:endParaRPr/>
          </a:p>
        </p:txBody>
      </p:sp>
      <p:sp>
        <p:nvSpPr>
          <p:cNvPr id="17" name="bg object 17"/>
          <p:cNvSpPr/>
          <p:nvPr/>
        </p:nvSpPr>
        <p:spPr>
          <a:xfrm>
            <a:off x="0" y="0"/>
            <a:ext cx="12192000" cy="1263015"/>
          </a:xfrm>
          <a:custGeom>
            <a:avLst/>
            <a:gdLst/>
            <a:ahLst/>
            <a:cxnLst/>
            <a:rect l="l" t="t" r="r" b="b"/>
            <a:pathLst>
              <a:path w="12192000" h="1263015">
                <a:moveTo>
                  <a:pt x="0" y="0"/>
                </a:moveTo>
                <a:lnTo>
                  <a:pt x="12192000" y="0"/>
                </a:lnTo>
                <a:lnTo>
                  <a:pt x="12192000" y="1262743"/>
                </a:lnTo>
                <a:lnTo>
                  <a:pt x="0" y="1262743"/>
                </a:lnTo>
                <a:lnTo>
                  <a:pt x="0" y="0"/>
                </a:lnTo>
                <a:close/>
              </a:path>
            </a:pathLst>
          </a:custGeom>
          <a:ln w="12700">
            <a:solidFill>
              <a:srgbClr val="00006B"/>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rgbClr val="2A2A2A"/>
                </a:solidFill>
                <a:latin typeface="Titillium Web"/>
                <a:cs typeface="Titillium Web"/>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1263015"/>
          </a:xfrm>
          <a:custGeom>
            <a:avLst/>
            <a:gdLst/>
            <a:ahLst/>
            <a:cxnLst/>
            <a:rect l="l" t="t" r="r" b="b"/>
            <a:pathLst>
              <a:path w="12192000" h="1263015">
                <a:moveTo>
                  <a:pt x="12192000" y="0"/>
                </a:moveTo>
                <a:lnTo>
                  <a:pt x="0" y="0"/>
                </a:lnTo>
                <a:lnTo>
                  <a:pt x="0" y="1262743"/>
                </a:lnTo>
                <a:lnTo>
                  <a:pt x="12192000" y="1262743"/>
                </a:lnTo>
                <a:lnTo>
                  <a:pt x="12192000" y="0"/>
                </a:lnTo>
                <a:close/>
              </a:path>
            </a:pathLst>
          </a:custGeom>
          <a:solidFill>
            <a:srgbClr val="000094"/>
          </a:solidFill>
        </p:spPr>
        <p:txBody>
          <a:bodyPr wrap="square" lIns="0" tIns="0" rIns="0" bIns="0" rtlCol="0"/>
          <a:lstStyle/>
          <a:p>
            <a:endParaRPr/>
          </a:p>
        </p:txBody>
      </p:sp>
      <p:sp>
        <p:nvSpPr>
          <p:cNvPr id="17" name="bg object 17"/>
          <p:cNvSpPr/>
          <p:nvPr/>
        </p:nvSpPr>
        <p:spPr>
          <a:xfrm>
            <a:off x="0" y="0"/>
            <a:ext cx="12192000" cy="1263015"/>
          </a:xfrm>
          <a:custGeom>
            <a:avLst/>
            <a:gdLst/>
            <a:ahLst/>
            <a:cxnLst/>
            <a:rect l="l" t="t" r="r" b="b"/>
            <a:pathLst>
              <a:path w="12192000" h="1263015">
                <a:moveTo>
                  <a:pt x="0" y="0"/>
                </a:moveTo>
                <a:lnTo>
                  <a:pt x="12192000" y="0"/>
                </a:lnTo>
                <a:lnTo>
                  <a:pt x="12192000" y="1262743"/>
                </a:lnTo>
                <a:lnTo>
                  <a:pt x="0" y="1262743"/>
                </a:lnTo>
                <a:lnTo>
                  <a:pt x="0" y="0"/>
                </a:lnTo>
                <a:close/>
              </a:path>
            </a:pathLst>
          </a:custGeom>
          <a:ln w="12700">
            <a:solidFill>
              <a:srgbClr val="00006B"/>
            </a:solidFill>
          </a:ln>
        </p:spPr>
        <p:txBody>
          <a:bodyPr wrap="square" lIns="0" tIns="0" rIns="0" bIns="0" rtlCol="0"/>
          <a:lstStyle/>
          <a:p>
            <a:endParaRPr/>
          </a:p>
        </p:txBody>
      </p:sp>
      <p:pic>
        <p:nvPicPr>
          <p:cNvPr id="18" name="bg object 18"/>
          <p:cNvPicPr/>
          <p:nvPr/>
        </p:nvPicPr>
        <p:blipFill>
          <a:blip r:embed="rId2" cstate="print"/>
          <a:stretch>
            <a:fillRect/>
          </a:stretch>
        </p:blipFill>
        <p:spPr>
          <a:xfrm>
            <a:off x="0" y="6784847"/>
            <a:ext cx="12192000" cy="73151"/>
          </a:xfrm>
          <a:prstGeom prst="rect">
            <a:avLst/>
          </a:prstGeom>
        </p:spPr>
      </p:pic>
      <p:pic>
        <p:nvPicPr>
          <p:cNvPr id="19" name="bg object 19"/>
          <p:cNvPicPr/>
          <p:nvPr/>
        </p:nvPicPr>
        <p:blipFill>
          <a:blip r:embed="rId3" cstate="print"/>
          <a:stretch>
            <a:fillRect/>
          </a:stretch>
        </p:blipFill>
        <p:spPr>
          <a:xfrm>
            <a:off x="9924288" y="152400"/>
            <a:ext cx="1731263" cy="966215"/>
          </a:xfrm>
          <a:prstGeom prst="rect">
            <a:avLst/>
          </a:prstGeom>
        </p:spPr>
      </p:pic>
      <p:sp>
        <p:nvSpPr>
          <p:cNvPr id="2" name="Holder 2"/>
          <p:cNvSpPr>
            <a:spLocks noGrp="1"/>
          </p:cNvSpPr>
          <p:nvPr>
            <p:ph type="title"/>
          </p:nvPr>
        </p:nvSpPr>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1904364"/>
          </a:xfrm>
          <a:custGeom>
            <a:avLst/>
            <a:gdLst/>
            <a:ahLst/>
            <a:cxnLst/>
            <a:rect l="l" t="t" r="r" b="b"/>
            <a:pathLst>
              <a:path w="12192000" h="1904364">
                <a:moveTo>
                  <a:pt x="0" y="1903956"/>
                </a:moveTo>
                <a:lnTo>
                  <a:pt x="12192000" y="1903956"/>
                </a:lnTo>
                <a:lnTo>
                  <a:pt x="12192000" y="0"/>
                </a:lnTo>
                <a:lnTo>
                  <a:pt x="0" y="0"/>
                </a:lnTo>
                <a:lnTo>
                  <a:pt x="0" y="1903956"/>
                </a:lnTo>
                <a:close/>
              </a:path>
            </a:pathLst>
          </a:custGeom>
          <a:solidFill>
            <a:srgbClr val="000094"/>
          </a:solidFill>
        </p:spPr>
        <p:txBody>
          <a:bodyPr wrap="square" lIns="0" tIns="0" rIns="0" bIns="0" rtlCol="0"/>
          <a:lstStyle/>
          <a:p>
            <a:endParaRPr/>
          </a:p>
        </p:txBody>
      </p:sp>
      <p:sp>
        <p:nvSpPr>
          <p:cNvPr id="17" name="bg object 17"/>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ln w="12700">
            <a:solidFill>
              <a:srgbClr val="00006B"/>
            </a:solidFill>
          </a:ln>
        </p:spPr>
        <p:txBody>
          <a:bodyPr wrap="square" lIns="0" tIns="0" rIns="0" bIns="0" rtlCol="0"/>
          <a:lstStyle/>
          <a:p>
            <a:endParaRPr/>
          </a:p>
        </p:txBody>
      </p:sp>
      <p:pic>
        <p:nvPicPr>
          <p:cNvPr id="18" name="bg object 18"/>
          <p:cNvPicPr/>
          <p:nvPr/>
        </p:nvPicPr>
        <p:blipFill>
          <a:blip r:embed="rId2" cstate="print"/>
          <a:stretch>
            <a:fillRect/>
          </a:stretch>
        </p:blipFill>
        <p:spPr>
          <a:xfrm>
            <a:off x="0" y="1903956"/>
            <a:ext cx="12192000" cy="4954043"/>
          </a:xfrm>
          <a:prstGeom prst="rect">
            <a:avLst/>
          </a:prstGeom>
        </p:spPr>
      </p:pic>
      <p:pic>
        <p:nvPicPr>
          <p:cNvPr id="19" name="bg object 19"/>
          <p:cNvPicPr/>
          <p:nvPr/>
        </p:nvPicPr>
        <p:blipFill>
          <a:blip r:embed="rId3" cstate="print"/>
          <a:stretch>
            <a:fillRect/>
          </a:stretch>
        </p:blipFill>
        <p:spPr>
          <a:xfrm>
            <a:off x="4529328" y="4410455"/>
            <a:ext cx="7659624" cy="2447544"/>
          </a:xfrm>
          <a:prstGeom prst="rect">
            <a:avLst/>
          </a:prstGeom>
        </p:spPr>
      </p:pic>
      <p:pic>
        <p:nvPicPr>
          <p:cNvPr id="20" name="bg object 20"/>
          <p:cNvPicPr/>
          <p:nvPr/>
        </p:nvPicPr>
        <p:blipFill>
          <a:blip r:embed="rId4" cstate="print"/>
          <a:stretch>
            <a:fillRect/>
          </a:stretch>
        </p:blipFill>
        <p:spPr>
          <a:xfrm>
            <a:off x="9924288" y="451104"/>
            <a:ext cx="1731263" cy="966215"/>
          </a:xfrm>
          <a:prstGeom prst="rect">
            <a:avLst/>
          </a:prstGeom>
        </p:spPr>
      </p:pic>
      <p:sp>
        <p:nvSpPr>
          <p:cNvPr id="2" name="Holder 2"/>
          <p:cNvSpPr>
            <a:spLocks noGrp="1"/>
          </p:cNvSpPr>
          <p:nvPr>
            <p:ph type="title"/>
          </p:nvPr>
        </p:nvSpPr>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1904364"/>
          </a:xfrm>
          <a:custGeom>
            <a:avLst/>
            <a:gdLst/>
            <a:ahLst/>
            <a:cxnLst/>
            <a:rect l="l" t="t" r="r" b="b"/>
            <a:pathLst>
              <a:path w="12192000" h="1904364">
                <a:moveTo>
                  <a:pt x="0" y="1903956"/>
                </a:moveTo>
                <a:lnTo>
                  <a:pt x="12192000" y="1903956"/>
                </a:lnTo>
                <a:lnTo>
                  <a:pt x="12192000" y="0"/>
                </a:lnTo>
                <a:lnTo>
                  <a:pt x="0" y="0"/>
                </a:lnTo>
                <a:lnTo>
                  <a:pt x="0" y="1903956"/>
                </a:lnTo>
                <a:close/>
              </a:path>
            </a:pathLst>
          </a:custGeom>
          <a:solidFill>
            <a:srgbClr val="000094"/>
          </a:solidFill>
        </p:spPr>
        <p:txBody>
          <a:bodyPr wrap="square" lIns="0" tIns="0" rIns="0" bIns="0" rtlCol="0"/>
          <a:lstStyle/>
          <a:p>
            <a:endParaRPr/>
          </a:p>
        </p:txBody>
      </p:sp>
      <p:sp>
        <p:nvSpPr>
          <p:cNvPr id="17" name="bg object 17"/>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ln w="12700">
            <a:solidFill>
              <a:srgbClr val="00006B"/>
            </a:solidFill>
          </a:ln>
        </p:spPr>
        <p:txBody>
          <a:bodyPr wrap="square" lIns="0" tIns="0" rIns="0" bIns="0" rtlCol="0"/>
          <a:lstStyle/>
          <a:p>
            <a:endParaRPr/>
          </a:p>
        </p:txBody>
      </p:sp>
      <p:pic>
        <p:nvPicPr>
          <p:cNvPr id="18" name="bg object 18"/>
          <p:cNvPicPr/>
          <p:nvPr/>
        </p:nvPicPr>
        <p:blipFill>
          <a:blip r:embed="rId2" cstate="print"/>
          <a:stretch>
            <a:fillRect/>
          </a:stretch>
        </p:blipFill>
        <p:spPr>
          <a:xfrm>
            <a:off x="0" y="1903956"/>
            <a:ext cx="12192000" cy="4954043"/>
          </a:xfrm>
          <a:prstGeom prst="rect">
            <a:avLst/>
          </a:prstGeom>
        </p:spPr>
      </p:pic>
      <p:pic>
        <p:nvPicPr>
          <p:cNvPr id="19" name="bg object 19"/>
          <p:cNvPicPr/>
          <p:nvPr/>
        </p:nvPicPr>
        <p:blipFill>
          <a:blip r:embed="rId3" cstate="print"/>
          <a:stretch>
            <a:fillRect/>
          </a:stretch>
        </p:blipFill>
        <p:spPr>
          <a:xfrm>
            <a:off x="4529328" y="4410455"/>
            <a:ext cx="7659624" cy="2447544"/>
          </a:xfrm>
          <a:prstGeom prst="rect">
            <a:avLst/>
          </a:prstGeom>
        </p:spPr>
      </p:pic>
      <p:pic>
        <p:nvPicPr>
          <p:cNvPr id="20" name="bg object 20"/>
          <p:cNvPicPr/>
          <p:nvPr/>
        </p:nvPicPr>
        <p:blipFill>
          <a:blip r:embed="rId4" cstate="print"/>
          <a:stretch>
            <a:fillRect/>
          </a:stretch>
        </p:blipFill>
        <p:spPr>
          <a:xfrm>
            <a:off x="9924288" y="451104"/>
            <a:ext cx="1731263" cy="966215"/>
          </a:xfrm>
          <a:prstGeom prst="rect">
            <a:avLst/>
          </a:prstGeom>
        </p:spPr>
      </p:pic>
      <p:sp>
        <p:nvSpPr>
          <p:cNvPr id="21" name="bg object 21"/>
          <p:cNvSpPr/>
          <p:nvPr/>
        </p:nvSpPr>
        <p:spPr>
          <a:xfrm>
            <a:off x="1030736" y="4949716"/>
            <a:ext cx="180340" cy="0"/>
          </a:xfrm>
          <a:custGeom>
            <a:avLst/>
            <a:gdLst/>
            <a:ahLst/>
            <a:cxnLst/>
            <a:rect l="l" t="t" r="r" b="b"/>
            <a:pathLst>
              <a:path w="180340">
                <a:moveTo>
                  <a:pt x="0" y="0"/>
                </a:moveTo>
                <a:lnTo>
                  <a:pt x="180000" y="1"/>
                </a:lnTo>
              </a:path>
            </a:pathLst>
          </a:custGeom>
          <a:ln w="57150">
            <a:solidFill>
              <a:srgbClr val="46DAFF"/>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14A6-6C85-4610-1887-14D1CE2A3E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2383FC85-7135-CA96-A7ED-30F0DA94D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47502C77-D4F9-8E1C-922A-3C655366944D}"/>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45DF67FB-349E-3A82-AFD8-34A522D7ADC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7F71F81-5D76-C4F9-9485-E8D7E8005822}"/>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59757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4B15-4AD2-4EE4-7C7B-278244B0656A}"/>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CAE364B1-70F2-C142-7E97-2AC035AC8B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7768AA27-DEE8-C62D-C9A9-97BCD497C2DF}"/>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965423DC-A084-26DD-C771-4CE5F1D796D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874FA49D-9E58-3A83-075E-C6029877B0ED}"/>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556321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91236-685A-55F9-8EB5-05DCE7FC88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BEEBFA8D-E023-1E89-4011-917DD5A7E8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462C33-7CFC-2CDD-805A-02FD57142AC5}"/>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19623E1F-7A5E-BE03-A72E-7C0C9CDEAF67}"/>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EE0E2002-28D7-63F4-1748-760E43A53005}"/>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94756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2449-B399-0B65-D9BE-DBC6AE770A88}"/>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42EB7764-522E-A6B5-84F6-146772EA49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D4986819-A847-E0C4-E765-E50C01A3CF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C11D4C88-0686-D9F7-9323-D92C3658208E}"/>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6" name="Footer Placeholder 5">
            <a:extLst>
              <a:ext uri="{FF2B5EF4-FFF2-40B4-BE49-F238E27FC236}">
                <a16:creationId xmlns:a16="http://schemas.microsoft.com/office/drawing/2014/main" id="{42126BE6-0038-2719-E46B-65C53342F2D8}"/>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6F65F5E1-610B-C07D-7D1A-19B138770129}"/>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129492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60B84-F9F6-9DDD-9BD7-E31168DDD832}"/>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C72B0E8A-B567-4405-EBBD-8DCD58863C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738C71-1EF8-F51A-79B2-EC42CD7024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7CF8B2D3-4409-FB38-626C-FEBF7AA50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B9E63C-08A1-502D-D001-17C0CC4BE0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E25CA383-0CFF-8904-9B78-34DBDB30A825}"/>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8" name="Footer Placeholder 7">
            <a:extLst>
              <a:ext uri="{FF2B5EF4-FFF2-40B4-BE49-F238E27FC236}">
                <a16:creationId xmlns:a16="http://schemas.microsoft.com/office/drawing/2014/main" id="{75B27030-9BD7-E941-89FA-1EF029B6B932}"/>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78A0AC2C-FCC1-93C8-4502-E314AB03DE21}"/>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927157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D6A2-8915-392A-4A14-467974CD1310}"/>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775EEA2D-E444-7F7D-081F-C5FD84FBEDB3}"/>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4" name="Footer Placeholder 3">
            <a:extLst>
              <a:ext uri="{FF2B5EF4-FFF2-40B4-BE49-F238E27FC236}">
                <a16:creationId xmlns:a16="http://schemas.microsoft.com/office/drawing/2014/main" id="{9B487E55-2669-92A3-D94B-6C7B0AE50ACF}"/>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5550EC6A-5D78-313E-F07E-995B802C438E}"/>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1385727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F748A3-40B2-FF2C-7784-AED42C72002B}"/>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3" name="Footer Placeholder 2">
            <a:extLst>
              <a:ext uri="{FF2B5EF4-FFF2-40B4-BE49-F238E27FC236}">
                <a16:creationId xmlns:a16="http://schemas.microsoft.com/office/drawing/2014/main" id="{7D2E1F07-92B7-09ED-38B5-E514082E17AA}"/>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613BC337-B1EB-9EF1-B307-9269FA20C311}"/>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189605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DD45F-2757-0D92-38AA-B59DCFD05A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56510069-F6B0-9E5A-DB23-9A84172693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8D9CFB3F-AA89-DAE3-70BD-8BED9CB24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37D46A-DF05-C334-AB55-069944BCA474}"/>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6" name="Footer Placeholder 5">
            <a:extLst>
              <a:ext uri="{FF2B5EF4-FFF2-40B4-BE49-F238E27FC236}">
                <a16:creationId xmlns:a16="http://schemas.microsoft.com/office/drawing/2014/main" id="{DBB8AE11-186A-4886-A89B-83A916E22C3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DC467AD6-8CF1-1035-656C-9E5B6DB138DB}"/>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2586959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CE85A-7446-CEED-E4AC-7FF3CB3DB6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797828A5-720A-3455-0B73-B8E3B2E375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B1F8152D-4DCF-06D8-7B02-8BE7646F4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DB52C5-D259-21B9-84F8-AFFE2BD864CB}"/>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6" name="Footer Placeholder 5">
            <a:extLst>
              <a:ext uri="{FF2B5EF4-FFF2-40B4-BE49-F238E27FC236}">
                <a16:creationId xmlns:a16="http://schemas.microsoft.com/office/drawing/2014/main" id="{C308F025-FE36-A5DD-D1C5-CA1E4CD2E8B2}"/>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47858AF4-55A4-4E33-650D-67B7C3D20530}"/>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1107498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3856-0130-6807-E2A3-6240EF2EE59A}"/>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66D4B135-0D2E-27C0-20C4-E7D19EF645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BF54DE0E-A32E-F8E5-D958-7CD3175B53BD}"/>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2188F009-D25B-EFE2-28B4-5EFF84D7F2CD}"/>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61EB389F-8385-21A5-A360-874266AA2C86}"/>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691394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4DFF6F-108C-A513-5645-777FD0DFB6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57CB4E9E-B197-0CEC-E9BA-B0EA7A2A65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27A6EC7F-A3C6-2504-5804-E4E207CE5859}"/>
              </a:ext>
            </a:extLst>
          </p:cNvPr>
          <p:cNvSpPr>
            <a:spLocks noGrp="1"/>
          </p:cNvSpPr>
          <p:nvPr>
            <p:ph type="dt" sz="half" idx="10"/>
          </p:nvPr>
        </p:nvSpPr>
        <p:spPr/>
        <p:txBody>
          <a:body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9C1469BE-FECA-5102-4985-D4100A4112F1}"/>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50D38FFB-2E24-DF13-613B-FDEB060995E6}"/>
              </a:ext>
            </a:extLst>
          </p:cNvPr>
          <p:cNvSpPr>
            <a:spLocks noGrp="1"/>
          </p:cNvSpPr>
          <p:nvPr>
            <p:ph type="sldNum" sz="quarter" idx="12"/>
          </p:nvPr>
        </p:nvSpPr>
        <p:spPr/>
        <p:txBody>
          <a:bodyPr/>
          <a:lstStyle/>
          <a:p>
            <a:fld id="{807E2333-C013-4556-A3D4-D3BF603E530D}" type="slidenum">
              <a:rPr lang="en-BE" smtClean="0"/>
              <a:t>‹Nr.›</a:t>
            </a:fld>
            <a:endParaRPr lang="en-BE"/>
          </a:p>
        </p:txBody>
      </p:sp>
    </p:spTree>
    <p:extLst>
      <p:ext uri="{BB962C8B-B14F-4D97-AF65-F5344CB8AC3E}">
        <p14:creationId xmlns:p14="http://schemas.microsoft.com/office/powerpoint/2010/main" val="905996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entered Text" type="objOnly">
  <p:cSld name="Centered Text">
    <p:spTree>
      <p:nvGrpSpPr>
        <p:cNvPr id="1" name="Shape 44"/>
        <p:cNvGrpSpPr/>
        <p:nvPr/>
      </p:nvGrpSpPr>
      <p:grpSpPr>
        <a:xfrm>
          <a:off x="0" y="0"/>
          <a:ext cx="0" cy="0"/>
          <a:chOff x="0" y="0"/>
          <a:chExt cx="0" cy="0"/>
        </a:xfrm>
      </p:grpSpPr>
      <p:sp>
        <p:nvSpPr>
          <p:cNvPr id="45" name="Google Shape;45;p17"/>
          <p:cNvSpPr txBox="1">
            <a:spLocks noGrp="1"/>
          </p:cNvSpPr>
          <p:nvPr>
            <p:ph type="subTitle" idx="1"/>
          </p:nvPr>
        </p:nvSpPr>
        <p:spPr>
          <a:xfrm>
            <a:off x="609480" y="273600"/>
            <a:ext cx="10972440" cy="5307840"/>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1492471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title">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805F8CBC-B357-4045-914B-ED7B985BAF52}"/>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hteck 9">
            <a:extLst>
              <a:ext uri="{FF2B5EF4-FFF2-40B4-BE49-F238E27FC236}">
                <a16:creationId xmlns:a16="http://schemas.microsoft.com/office/drawing/2014/main" id="{57E083C5-85A4-43AD-9A57-98C467EA6926}"/>
              </a:ext>
            </a:extLst>
          </p:cNvPr>
          <p:cNvSpPr/>
          <p:nvPr userDrawn="1"/>
        </p:nvSpPr>
        <p:spPr>
          <a:xfrm>
            <a:off x="0" y="1903956"/>
            <a:ext cx="12192000" cy="49540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r Verbinder 10">
            <a:extLst>
              <a:ext uri="{FF2B5EF4-FFF2-40B4-BE49-F238E27FC236}">
                <a16:creationId xmlns:a16="http://schemas.microsoft.com/office/drawing/2014/main" id="{DAEC1CE5-8507-44B4-8F7E-285189F11B3E}"/>
              </a:ext>
            </a:extLst>
          </p:cNvPr>
          <p:cNvCxnSpPr>
            <a:cxnSpLocks/>
          </p:cNvCxnSpPr>
          <p:nvPr userDrawn="1"/>
        </p:nvCxnSpPr>
        <p:spPr>
          <a:xfrm>
            <a:off x="1030737" y="4949717"/>
            <a:ext cx="180000" cy="0"/>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Titel 1">
            <a:extLst>
              <a:ext uri="{FF2B5EF4-FFF2-40B4-BE49-F238E27FC236}">
                <a16:creationId xmlns:a16="http://schemas.microsoft.com/office/drawing/2014/main" id="{3528F7F9-67D4-40C7-B8CA-D9AC24A53A48}"/>
              </a:ext>
            </a:extLst>
          </p:cNvPr>
          <p:cNvSpPr>
            <a:spLocks noGrp="1"/>
          </p:cNvSpPr>
          <p:nvPr>
            <p:ph type="ctrTitle" hasCustomPrompt="1"/>
          </p:nvPr>
        </p:nvSpPr>
        <p:spPr>
          <a:xfrm>
            <a:off x="1006019" y="2610793"/>
            <a:ext cx="6628268" cy="2022475"/>
          </a:xfrm>
          <a:prstGeom prst="rect">
            <a:avLst/>
          </a:prstGeom>
        </p:spPr>
        <p:txBody>
          <a:bodyPr lIns="0" tIns="0" bIns="0" anchor="b">
            <a:normAutofit/>
          </a:bodyPr>
          <a:lstStyle>
            <a:lvl1pPr algn="l">
              <a:defRPr sz="5500" b="0">
                <a:solidFill>
                  <a:schemeClr val="bg1"/>
                </a:solidFill>
              </a:defRPr>
            </a:lvl1pPr>
          </a:lstStyle>
          <a:p>
            <a:r>
              <a:rPr lang="de-DE"/>
              <a:t>This is the title of the presentation</a:t>
            </a:r>
          </a:p>
        </p:txBody>
      </p:sp>
      <p:sp>
        <p:nvSpPr>
          <p:cNvPr id="19" name="Untertitel 2">
            <a:extLst>
              <a:ext uri="{FF2B5EF4-FFF2-40B4-BE49-F238E27FC236}">
                <a16:creationId xmlns:a16="http://schemas.microsoft.com/office/drawing/2014/main" id="{7D1D1ED7-9369-4FFC-B6BE-ED17A04EF052}"/>
              </a:ext>
            </a:extLst>
          </p:cNvPr>
          <p:cNvSpPr>
            <a:spLocks noGrp="1"/>
          </p:cNvSpPr>
          <p:nvPr>
            <p:ph type="subTitle" idx="1" hasCustomPrompt="1"/>
          </p:nvPr>
        </p:nvSpPr>
        <p:spPr>
          <a:xfrm>
            <a:off x="1006019" y="5159374"/>
            <a:ext cx="6628268" cy="762504"/>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Edit subtitle</a:t>
            </a:r>
          </a:p>
        </p:txBody>
      </p:sp>
      <p:sp>
        <p:nvSpPr>
          <p:cNvPr id="20" name="Datumsplatzhalter 3">
            <a:extLst>
              <a:ext uri="{FF2B5EF4-FFF2-40B4-BE49-F238E27FC236}">
                <a16:creationId xmlns:a16="http://schemas.microsoft.com/office/drawing/2014/main" id="{6231F5A9-B8F1-4490-A051-32A740912EAD}"/>
              </a:ext>
            </a:extLst>
          </p:cNvPr>
          <p:cNvSpPr>
            <a:spLocks noGrp="1"/>
          </p:cNvSpPr>
          <p:nvPr>
            <p:ph type="dt" sz="half" idx="10"/>
          </p:nvPr>
        </p:nvSpPr>
        <p:spPr>
          <a:xfrm>
            <a:off x="1006019" y="6050472"/>
            <a:ext cx="2070556" cy="365125"/>
          </a:xfrm>
        </p:spPr>
        <p:txBody>
          <a:bodyPr anchor="t" anchorCtr="0"/>
          <a:lstStyle>
            <a:lvl1pPr algn="l">
              <a:defRPr sz="1600">
                <a:solidFill>
                  <a:schemeClr val="bg1"/>
                </a:solidFill>
                <a:latin typeface="+mj-lt"/>
              </a:defRPr>
            </a:lvl1pPr>
          </a:lstStyle>
          <a:p>
            <a:r>
              <a:rPr lang="de-DE"/>
              <a:t>June, 29th 21</a:t>
            </a:r>
          </a:p>
        </p:txBody>
      </p:sp>
      <p:sp>
        <p:nvSpPr>
          <p:cNvPr id="21" name="Textplatzhalter 2">
            <a:extLst>
              <a:ext uri="{FF2B5EF4-FFF2-40B4-BE49-F238E27FC236}">
                <a16:creationId xmlns:a16="http://schemas.microsoft.com/office/drawing/2014/main" id="{93E810E7-23CF-4632-8F04-5BC7DE2AE94D}"/>
              </a:ext>
            </a:extLst>
          </p:cNvPr>
          <p:cNvSpPr>
            <a:spLocks noGrp="1"/>
          </p:cNvSpPr>
          <p:nvPr>
            <p:ph type="body" sz="quarter" idx="11" hasCustomPrompt="1"/>
          </p:nvPr>
        </p:nvSpPr>
        <p:spPr>
          <a:xfrm>
            <a:off x="3376612" y="6088572"/>
            <a:ext cx="4257675" cy="365125"/>
          </a:xfrm>
          <a:prstGeom prst="rect">
            <a:avLst/>
          </a:prstGeom>
        </p:spPr>
        <p:txBody>
          <a:bodyPr lIns="0" tIns="0" rIns="0"/>
          <a:lstStyle>
            <a:lvl1pPr marL="0" indent="0">
              <a:buNone/>
              <a:defRPr sz="1600">
                <a:solidFill>
                  <a:schemeClr val="accent3"/>
                </a:solidFill>
              </a:defRPr>
            </a:lvl1pPr>
          </a:lstStyle>
          <a:p>
            <a:pPr lvl="0"/>
            <a:r>
              <a:rPr lang="de-DE"/>
              <a:t>Your name, company</a:t>
            </a:r>
          </a:p>
        </p:txBody>
      </p:sp>
      <p:pic>
        <p:nvPicPr>
          <p:cNvPr id="3" name="Picture 2" descr="A picture containing fish&#10;&#10;Description automatically generated">
            <a:extLst>
              <a:ext uri="{FF2B5EF4-FFF2-40B4-BE49-F238E27FC236}">
                <a16:creationId xmlns:a16="http://schemas.microsoft.com/office/drawing/2014/main" id="{ADDB8B37-EDE8-0997-48D9-5485B3AED12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5399098"/>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itle, 2 Content and Content">
    <p:spTree>
      <p:nvGrpSpPr>
        <p:cNvPr id="1" name="Shape 46"/>
        <p:cNvGrpSpPr/>
        <p:nvPr/>
      </p:nvGrpSpPr>
      <p:grpSpPr>
        <a:xfrm>
          <a:off x="0" y="0"/>
          <a:ext cx="0" cy="0"/>
          <a:chOff x="0" y="0"/>
          <a:chExt cx="0" cy="0"/>
        </a:xfrm>
      </p:grpSpPr>
      <p:sp>
        <p:nvSpPr>
          <p:cNvPr id="47" name="Google Shape;47;p1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8"/>
          <p:cNvSpPr txBox="1">
            <a:spLocks noGrp="1"/>
          </p:cNvSpPr>
          <p:nvPr>
            <p:ph type="body" idx="1"/>
          </p:nvPr>
        </p:nvSpPr>
        <p:spPr>
          <a:xfrm>
            <a:off x="1865160" y="3296520"/>
            <a:ext cx="3121560" cy="64188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8"/>
          <p:cNvSpPr txBox="1">
            <a:spLocks noGrp="1"/>
          </p:cNvSpPr>
          <p:nvPr>
            <p:ph type="body" idx="2"/>
          </p:nvPr>
        </p:nvSpPr>
        <p:spPr>
          <a:xfrm>
            <a:off x="5143320" y="3296520"/>
            <a:ext cx="3121560" cy="134568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8"/>
          <p:cNvSpPr txBox="1">
            <a:spLocks noGrp="1"/>
          </p:cNvSpPr>
          <p:nvPr>
            <p:ph type="body" idx="3"/>
          </p:nvPr>
        </p:nvSpPr>
        <p:spPr>
          <a:xfrm>
            <a:off x="1865160" y="3999600"/>
            <a:ext cx="3121560" cy="64188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44216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Slide Status">
    <p:spTree>
      <p:nvGrpSpPr>
        <p:cNvPr id="1" name=""/>
        <p:cNvGrpSpPr/>
        <p:nvPr/>
      </p:nvGrpSpPr>
      <p:grpSpPr>
        <a:xfrm>
          <a:off x="0" y="0"/>
          <a:ext cx="0" cy="0"/>
          <a:chOff x="0" y="0"/>
          <a:chExt cx="0" cy="0"/>
        </a:xfrm>
      </p:grpSpPr>
      <p:sp>
        <p:nvSpPr>
          <p:cNvPr id="2" name="Title 1"/>
          <p:cNvSpPr>
            <a:spLocks noGrp="1"/>
          </p:cNvSpPr>
          <p:nvPr>
            <p:ph type="title"/>
          </p:nvPr>
        </p:nvSpPr>
        <p:spPr>
          <a:xfrm>
            <a:off x="586401" y="628202"/>
            <a:ext cx="11029867" cy="862444"/>
          </a:xfrm>
        </p:spPr>
        <p:txBody>
          <a:bodyPr anchor="b" anchorCtr="0">
            <a:noAutofit/>
          </a:bodyPr>
          <a:lstStyle>
            <a:lvl1pPr>
              <a:defRPr sz="2640">
                <a:solidFill>
                  <a:schemeClr val="tx2"/>
                </a:solidFill>
              </a:defRPr>
            </a:lvl1pPr>
          </a:lstStyle>
          <a:p>
            <a:r>
              <a:rPr lang="de-DE"/>
              <a:t>Titelmasterformat durch Klicken bearbeiten</a:t>
            </a:r>
            <a:endParaRPr lang="en-US"/>
          </a:p>
        </p:txBody>
      </p:sp>
      <p:sp>
        <p:nvSpPr>
          <p:cNvPr id="7" name="Content Placeholder 2"/>
          <p:cNvSpPr>
            <a:spLocks noGrp="1"/>
          </p:cNvSpPr>
          <p:nvPr>
            <p:ph idx="13" hasCustomPrompt="1"/>
          </p:nvPr>
        </p:nvSpPr>
        <p:spPr>
          <a:xfrm>
            <a:off x="586401" y="1693999"/>
            <a:ext cx="11029868" cy="313654"/>
          </a:xfrm>
        </p:spPr>
        <p:txBody>
          <a:bodyPr>
            <a:noAutofit/>
          </a:bodyPr>
          <a:lstStyle>
            <a:lvl1pPr marL="0" indent="0">
              <a:buClr>
                <a:schemeClr val="tx2"/>
              </a:buClr>
              <a:buSzPct val="80000"/>
              <a:buNone/>
              <a:defRPr lang="en-US" sz="1440" kern="1200" cap="all" baseline="0" dirty="0" smtClean="0">
                <a:solidFill>
                  <a:schemeClr val="tx2"/>
                </a:solidFill>
                <a:latin typeface="Franklin Gothic Book" panose="020B0503020102020204" pitchFamily="34" charset="0"/>
                <a:ea typeface="+mn-ea"/>
                <a:cs typeface="+mn-cs"/>
              </a:defRPr>
            </a:lvl1pPr>
            <a:lvl2pPr>
              <a:buClr>
                <a:schemeClr val="tx2"/>
              </a:buClr>
              <a:buSzPct val="80000"/>
              <a:defRPr sz="1440"/>
            </a:lvl2pPr>
            <a:lvl3pPr>
              <a:buClr>
                <a:schemeClr val="tx2"/>
              </a:buClr>
              <a:buSzPct val="80000"/>
              <a:defRPr sz="1440"/>
            </a:lvl3pPr>
            <a:lvl4pPr>
              <a:buClr>
                <a:schemeClr val="tx2"/>
              </a:buClr>
              <a:buSzPct val="80000"/>
              <a:defRPr sz="1440"/>
            </a:lvl4pPr>
            <a:lvl5pPr>
              <a:buClr>
                <a:schemeClr val="tx2"/>
              </a:buClr>
              <a:buSzPct val="80000"/>
              <a:defRPr sz="1440"/>
            </a:lvl5pPr>
          </a:lstStyle>
          <a:p>
            <a:pPr lvl="0"/>
            <a:r>
              <a:rPr lang="en-US"/>
              <a:t>Click to add date</a:t>
            </a:r>
          </a:p>
        </p:txBody>
      </p:sp>
      <p:sp>
        <p:nvSpPr>
          <p:cNvPr id="8" name="Slide Number Placeholder 5"/>
          <p:cNvSpPr txBox="1">
            <a:spLocks/>
          </p:cNvSpPr>
          <p:nvPr userDrawn="1"/>
        </p:nvSpPr>
        <p:spPr>
          <a:xfrm>
            <a:off x="581681" y="6356351"/>
            <a:ext cx="386424" cy="258533"/>
          </a:xfrm>
          <a:prstGeom prst="rect">
            <a:avLst/>
          </a:prstGeom>
        </p:spPr>
        <p:txBody>
          <a:bodyPr lIns="108000" rIns="0" anchor="ctr" anchorCtr="0"/>
          <a:lstStyle>
            <a:defPPr>
              <a:defRPr lang="en-US"/>
            </a:defPPr>
            <a:lvl1pPr marL="0" algn="r" defTabSz="457200" rtl="0" eaLnBrk="1" latinLnBrk="0" hangingPunct="1">
              <a:defRPr sz="800" kern="1200">
                <a:solidFill>
                  <a:schemeClr val="tx2"/>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de-DE" sz="960">
              <a:latin typeface="Franklin Gothic Medium" panose="020B0603020102020204" pitchFamily="34" charset="0"/>
            </a:endParaRPr>
          </a:p>
        </p:txBody>
      </p:sp>
      <p:sp>
        <p:nvSpPr>
          <p:cNvPr id="13" name="Text Placeholder 2"/>
          <p:cNvSpPr>
            <a:spLocks noGrp="1"/>
          </p:cNvSpPr>
          <p:nvPr>
            <p:ph type="body" idx="14" hasCustomPrompt="1"/>
          </p:nvPr>
        </p:nvSpPr>
        <p:spPr>
          <a:xfrm>
            <a:off x="1837150" y="6369815"/>
            <a:ext cx="9205943" cy="258533"/>
          </a:xfrm>
        </p:spPr>
        <p:txBody>
          <a:bodyPr lIns="0" anchor="ctr" anchorCtr="0">
            <a:noAutofit/>
          </a:bodyPr>
          <a:lstStyle>
            <a:lvl1pPr marL="0" indent="0">
              <a:buNone/>
              <a:defRPr sz="960">
                <a:solidFill>
                  <a:schemeClr val="tx2"/>
                </a:solidFill>
                <a:latin typeface="Franklin Gothic Medium" panose="020B0603020102020204" pitchFamily="34" charset="0"/>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a:t>Click to add presentation title</a:t>
            </a:r>
          </a:p>
        </p:txBody>
      </p:sp>
    </p:spTree>
    <p:extLst>
      <p:ext uri="{BB962C8B-B14F-4D97-AF65-F5344CB8AC3E}">
        <p14:creationId xmlns:p14="http://schemas.microsoft.com/office/powerpoint/2010/main" val="987672949"/>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guide id="3" orient="horz" pos="3388">
          <p15:clr>
            <a:srgbClr val="FBAE40"/>
          </p15:clr>
        </p15:guide>
        <p15:guide id="4" orient="horz" pos="326">
          <p15:clr>
            <a:srgbClr val="FBAE40"/>
          </p15:clr>
        </p15:guide>
        <p15:guide id="5" orient="horz" pos="1058">
          <p15:clr>
            <a:srgbClr val="FBAE40"/>
          </p15:clr>
        </p15:guide>
        <p15:guide id="6" orient="horz" pos="1080">
          <p15:clr>
            <a:srgbClr val="FBAE40"/>
          </p15:clr>
        </p15:guide>
        <p15:guide id="7" orient="horz" pos="783">
          <p15:clr>
            <a:srgbClr val="FBAE40"/>
          </p15:clr>
        </p15:guide>
        <p15:guide id="8" orient="horz" pos="888">
          <p15:clr>
            <a:srgbClr val="FBAE40"/>
          </p15:clr>
        </p15:guide>
        <p15:guide id="9" orient="horz" pos="343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805F8CBC-B357-4045-914B-ED7B985BAF52}"/>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57E083C5-85A4-43AD-9A57-98C467EA6926}"/>
              </a:ext>
            </a:extLst>
          </p:cNvPr>
          <p:cNvSpPr/>
          <p:nvPr userDrawn="1"/>
        </p:nvSpPr>
        <p:spPr>
          <a:xfrm>
            <a:off x="0" y="1903956"/>
            <a:ext cx="12192000" cy="4954044"/>
          </a:xfrm>
          <a:prstGeom prst="rect">
            <a:avLst/>
          </a:prstGeom>
          <a:gradFill>
            <a:gsLst>
              <a:gs pos="56632">
                <a:schemeClr val="accent1">
                  <a:lumMod val="60000"/>
                  <a:lumOff val="40000"/>
                </a:schemeClr>
              </a:gs>
              <a:gs pos="0">
                <a:schemeClr val="accent2">
                  <a:lumMod val="84000"/>
                </a:schemeClr>
              </a:gs>
              <a:gs pos="100000">
                <a:schemeClr val="accent3"/>
              </a:gs>
              <a:gs pos="22000">
                <a:srgbClr val="000094"/>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a:extLst>
              <a:ext uri="{FF2B5EF4-FFF2-40B4-BE49-F238E27FC236}">
                <a16:creationId xmlns:a16="http://schemas.microsoft.com/office/drawing/2014/main" id="{C4358B15-5C81-4F6E-81C6-9A77344B0D74}"/>
              </a:ext>
            </a:extLst>
          </p:cNvPr>
          <p:cNvPicPr>
            <a:picLocks noChangeAspect="1"/>
          </p:cNvPicPr>
          <p:nvPr userDrawn="1"/>
        </p:nvPicPr>
        <p:blipFill>
          <a:blip r:embed="rId2">
            <a:alphaModFix amt="44000"/>
            <a:extLst>
              <a:ext uri="{28A0092B-C50C-407E-A947-70E740481C1C}">
                <a14:useLocalDpi xmlns:a14="http://schemas.microsoft.com/office/drawing/2010/main" val="0"/>
              </a:ext>
            </a:extLst>
          </a:blip>
          <a:stretch>
            <a:fillRect/>
          </a:stretch>
        </p:blipFill>
        <p:spPr>
          <a:xfrm>
            <a:off x="4531939" y="4411383"/>
            <a:ext cx="12675547" cy="5202003"/>
          </a:xfrm>
          <a:prstGeom prst="rect">
            <a:avLst/>
          </a:prstGeom>
        </p:spPr>
      </p:pic>
      <p:sp>
        <p:nvSpPr>
          <p:cNvPr id="12" name="Titel 1">
            <a:extLst>
              <a:ext uri="{FF2B5EF4-FFF2-40B4-BE49-F238E27FC236}">
                <a16:creationId xmlns:a16="http://schemas.microsoft.com/office/drawing/2014/main" id="{2D2499DA-7C20-4CF1-BFC9-F6B33261BFA9}"/>
              </a:ext>
            </a:extLst>
          </p:cNvPr>
          <p:cNvSpPr>
            <a:spLocks noGrp="1"/>
          </p:cNvSpPr>
          <p:nvPr>
            <p:ph type="ctrTitle" hasCustomPrompt="1"/>
          </p:nvPr>
        </p:nvSpPr>
        <p:spPr>
          <a:xfrm>
            <a:off x="1006019" y="2610793"/>
            <a:ext cx="6489526" cy="2022475"/>
          </a:xfrm>
          <a:prstGeom prst="rect">
            <a:avLst/>
          </a:prstGeom>
        </p:spPr>
        <p:txBody>
          <a:bodyPr lIns="0" tIns="0" bIns="0" anchor="b">
            <a:normAutofit/>
          </a:bodyPr>
          <a:lstStyle>
            <a:lvl1pPr algn="l">
              <a:defRPr sz="5500" b="0">
                <a:solidFill>
                  <a:schemeClr val="bg1"/>
                </a:solidFill>
              </a:defRPr>
            </a:lvl1pPr>
          </a:lstStyle>
          <a:p>
            <a:r>
              <a:rPr lang="de-DE"/>
              <a:t>This is the title of the presentation</a:t>
            </a:r>
          </a:p>
        </p:txBody>
      </p:sp>
      <p:sp>
        <p:nvSpPr>
          <p:cNvPr id="14" name="Untertitel 2">
            <a:extLst>
              <a:ext uri="{FF2B5EF4-FFF2-40B4-BE49-F238E27FC236}">
                <a16:creationId xmlns:a16="http://schemas.microsoft.com/office/drawing/2014/main" id="{868B64C9-B0FA-4BC3-8181-82EEFA5E7306}"/>
              </a:ext>
            </a:extLst>
          </p:cNvPr>
          <p:cNvSpPr>
            <a:spLocks noGrp="1"/>
          </p:cNvSpPr>
          <p:nvPr>
            <p:ph type="subTitle" idx="1" hasCustomPrompt="1"/>
          </p:nvPr>
        </p:nvSpPr>
        <p:spPr>
          <a:xfrm>
            <a:off x="1006019" y="5171566"/>
            <a:ext cx="6188901" cy="887228"/>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Edit subtitle</a:t>
            </a:r>
          </a:p>
        </p:txBody>
      </p:sp>
      <p:sp>
        <p:nvSpPr>
          <p:cNvPr id="16" name="Datumsplatzhalter 3">
            <a:extLst>
              <a:ext uri="{FF2B5EF4-FFF2-40B4-BE49-F238E27FC236}">
                <a16:creationId xmlns:a16="http://schemas.microsoft.com/office/drawing/2014/main" id="{A9FF7190-E7E0-4F4C-934D-5B39C55C5474}"/>
              </a:ext>
            </a:extLst>
          </p:cNvPr>
          <p:cNvSpPr>
            <a:spLocks noGrp="1"/>
          </p:cNvSpPr>
          <p:nvPr>
            <p:ph type="dt" sz="half" idx="10"/>
          </p:nvPr>
        </p:nvSpPr>
        <p:spPr>
          <a:xfrm>
            <a:off x="1006019" y="6002847"/>
            <a:ext cx="849775" cy="365125"/>
          </a:xfrm>
        </p:spPr>
        <p:txBody>
          <a:bodyPr/>
          <a:lstStyle>
            <a:lvl1pPr algn="l">
              <a:defRPr sz="1600">
                <a:solidFill>
                  <a:schemeClr val="bg1"/>
                </a:solidFill>
                <a:latin typeface="+mj-lt"/>
              </a:defRPr>
            </a:lvl1pPr>
          </a:lstStyle>
          <a:p>
            <a:fld id="{E25A2EE4-AC15-4E1C-A37E-4360329282F4}" type="datetime5">
              <a:rPr lang="de-DE" smtClean="0"/>
              <a:t>23-12-11</a:t>
            </a:fld>
            <a:endParaRPr lang="de-DE"/>
          </a:p>
        </p:txBody>
      </p:sp>
      <p:cxnSp>
        <p:nvCxnSpPr>
          <p:cNvPr id="18" name="Gerader Verbinder 17">
            <a:extLst>
              <a:ext uri="{FF2B5EF4-FFF2-40B4-BE49-F238E27FC236}">
                <a16:creationId xmlns:a16="http://schemas.microsoft.com/office/drawing/2014/main" id="{5602975A-2666-4F68-8AB3-41A4C0D07743}"/>
              </a:ext>
            </a:extLst>
          </p:cNvPr>
          <p:cNvCxnSpPr>
            <a:cxnSpLocks/>
          </p:cNvCxnSpPr>
          <p:nvPr userDrawn="1"/>
        </p:nvCxnSpPr>
        <p:spPr>
          <a:xfrm>
            <a:off x="1018545" y="4974101"/>
            <a:ext cx="180000"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E5114228-DBE9-4224-A2EE-0435CBDFE4E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25026" y="452664"/>
            <a:ext cx="1728000" cy="963692"/>
          </a:xfrm>
          <a:prstGeom prst="rect">
            <a:avLst/>
          </a:prstGeom>
        </p:spPr>
      </p:pic>
    </p:spTree>
    <p:extLst>
      <p:ext uri="{BB962C8B-B14F-4D97-AF65-F5344CB8AC3E}">
        <p14:creationId xmlns:p14="http://schemas.microsoft.com/office/powerpoint/2010/main" val="3857544588"/>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itl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805F8CBC-B357-4045-914B-ED7B985BAF52}"/>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57E083C5-85A4-43AD-9A57-98C467EA6926}"/>
              </a:ext>
            </a:extLst>
          </p:cNvPr>
          <p:cNvSpPr/>
          <p:nvPr userDrawn="1"/>
        </p:nvSpPr>
        <p:spPr>
          <a:xfrm>
            <a:off x="0" y="1903956"/>
            <a:ext cx="12192000" cy="4954044"/>
          </a:xfrm>
          <a:prstGeom prst="rect">
            <a:avLst/>
          </a:prstGeom>
          <a:gradFill>
            <a:gsLst>
              <a:gs pos="56632">
                <a:schemeClr val="accent1">
                  <a:lumMod val="60000"/>
                  <a:lumOff val="40000"/>
                </a:schemeClr>
              </a:gs>
              <a:gs pos="0">
                <a:schemeClr val="accent2">
                  <a:lumMod val="84000"/>
                </a:schemeClr>
              </a:gs>
              <a:gs pos="100000">
                <a:schemeClr val="accent3"/>
              </a:gs>
              <a:gs pos="22000">
                <a:srgbClr val="000094"/>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
            <a:extLst>
              <a:ext uri="{FF2B5EF4-FFF2-40B4-BE49-F238E27FC236}">
                <a16:creationId xmlns:a16="http://schemas.microsoft.com/office/drawing/2014/main" id="{2D2499DA-7C20-4CF1-BFC9-F6B33261BFA9}"/>
              </a:ext>
            </a:extLst>
          </p:cNvPr>
          <p:cNvSpPr>
            <a:spLocks noGrp="1"/>
          </p:cNvSpPr>
          <p:nvPr>
            <p:ph type="ctrTitle" hasCustomPrompt="1"/>
          </p:nvPr>
        </p:nvSpPr>
        <p:spPr>
          <a:xfrm>
            <a:off x="1006019" y="2610793"/>
            <a:ext cx="6489526" cy="2022475"/>
          </a:xfrm>
          <a:prstGeom prst="rect">
            <a:avLst/>
          </a:prstGeom>
        </p:spPr>
        <p:txBody>
          <a:bodyPr lIns="0" tIns="0" bIns="0" anchor="b">
            <a:normAutofit/>
          </a:bodyPr>
          <a:lstStyle>
            <a:lvl1pPr algn="l">
              <a:defRPr sz="5500" b="0">
                <a:solidFill>
                  <a:schemeClr val="bg1"/>
                </a:solidFill>
              </a:defRPr>
            </a:lvl1pPr>
          </a:lstStyle>
          <a:p>
            <a:r>
              <a:rPr lang="de-DE"/>
              <a:t>This is the title of the presentation</a:t>
            </a:r>
          </a:p>
        </p:txBody>
      </p:sp>
      <p:sp>
        <p:nvSpPr>
          <p:cNvPr id="14" name="Untertitel 2">
            <a:extLst>
              <a:ext uri="{FF2B5EF4-FFF2-40B4-BE49-F238E27FC236}">
                <a16:creationId xmlns:a16="http://schemas.microsoft.com/office/drawing/2014/main" id="{868B64C9-B0FA-4BC3-8181-82EEFA5E7306}"/>
              </a:ext>
            </a:extLst>
          </p:cNvPr>
          <p:cNvSpPr>
            <a:spLocks noGrp="1"/>
          </p:cNvSpPr>
          <p:nvPr>
            <p:ph type="subTitle" idx="1" hasCustomPrompt="1"/>
          </p:nvPr>
        </p:nvSpPr>
        <p:spPr>
          <a:xfrm>
            <a:off x="1006019" y="5171566"/>
            <a:ext cx="6188901" cy="887228"/>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Edit subtitle</a:t>
            </a:r>
          </a:p>
        </p:txBody>
      </p:sp>
      <p:sp>
        <p:nvSpPr>
          <p:cNvPr id="16" name="Datumsplatzhalter 3">
            <a:extLst>
              <a:ext uri="{FF2B5EF4-FFF2-40B4-BE49-F238E27FC236}">
                <a16:creationId xmlns:a16="http://schemas.microsoft.com/office/drawing/2014/main" id="{A9FF7190-E7E0-4F4C-934D-5B39C55C5474}"/>
              </a:ext>
            </a:extLst>
          </p:cNvPr>
          <p:cNvSpPr>
            <a:spLocks noGrp="1"/>
          </p:cNvSpPr>
          <p:nvPr>
            <p:ph type="dt" sz="half" idx="10"/>
          </p:nvPr>
        </p:nvSpPr>
        <p:spPr>
          <a:xfrm>
            <a:off x="1006019" y="6002847"/>
            <a:ext cx="849775" cy="365125"/>
          </a:xfrm>
        </p:spPr>
        <p:txBody>
          <a:bodyPr/>
          <a:lstStyle>
            <a:lvl1pPr algn="l">
              <a:defRPr sz="1600">
                <a:solidFill>
                  <a:schemeClr val="bg1"/>
                </a:solidFill>
                <a:latin typeface="+mj-lt"/>
              </a:defRPr>
            </a:lvl1pPr>
          </a:lstStyle>
          <a:p>
            <a:fld id="{40DA3A4A-B430-492F-9F43-4CDF8296EE07}" type="datetime5">
              <a:rPr lang="de-DE" smtClean="0"/>
              <a:t>23-12-11</a:t>
            </a:fld>
            <a:endParaRPr lang="de-DE"/>
          </a:p>
        </p:txBody>
      </p:sp>
      <p:cxnSp>
        <p:nvCxnSpPr>
          <p:cNvPr id="18" name="Gerader Verbinder 17">
            <a:extLst>
              <a:ext uri="{FF2B5EF4-FFF2-40B4-BE49-F238E27FC236}">
                <a16:creationId xmlns:a16="http://schemas.microsoft.com/office/drawing/2014/main" id="{5602975A-2666-4F68-8AB3-41A4C0D07743}"/>
              </a:ext>
            </a:extLst>
          </p:cNvPr>
          <p:cNvCxnSpPr>
            <a:cxnSpLocks/>
          </p:cNvCxnSpPr>
          <p:nvPr userDrawn="1"/>
        </p:nvCxnSpPr>
        <p:spPr>
          <a:xfrm>
            <a:off x="1018545" y="4974101"/>
            <a:ext cx="180000"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71E4911A-6973-4581-A09A-076FE18561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25026" y="452664"/>
            <a:ext cx="1728000" cy="963692"/>
          </a:xfrm>
          <a:prstGeom prst="rect">
            <a:avLst/>
          </a:prstGeom>
        </p:spPr>
      </p:pic>
    </p:spTree>
    <p:extLst>
      <p:ext uri="{BB962C8B-B14F-4D97-AF65-F5344CB8AC3E}">
        <p14:creationId xmlns:p14="http://schemas.microsoft.com/office/powerpoint/2010/main" val="1522230509"/>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itl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4F14DA5-FB2B-4EE5-81B8-4DECF49AFA92}"/>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4723" b="-738"/>
          <a:stretch/>
        </p:blipFill>
        <p:spPr>
          <a:xfrm>
            <a:off x="0" y="1431083"/>
            <a:ext cx="12191999" cy="5506912"/>
          </a:xfrm>
          <a:prstGeom prst="rect">
            <a:avLst/>
          </a:prstGeom>
        </p:spPr>
      </p:pic>
      <p:sp>
        <p:nvSpPr>
          <p:cNvPr id="22" name="Rechteck 21">
            <a:extLst>
              <a:ext uri="{FF2B5EF4-FFF2-40B4-BE49-F238E27FC236}">
                <a16:creationId xmlns:a16="http://schemas.microsoft.com/office/drawing/2014/main" id="{1D73AF97-E657-410B-8979-223179977D4F}"/>
              </a:ext>
            </a:extLst>
          </p:cNvPr>
          <p:cNvSpPr/>
          <p:nvPr userDrawn="1"/>
        </p:nvSpPr>
        <p:spPr>
          <a:xfrm>
            <a:off x="721895" y="2460171"/>
            <a:ext cx="5903494" cy="3907801"/>
          </a:xfrm>
          <a:prstGeom prst="rect">
            <a:avLst/>
          </a:prstGeom>
          <a:solidFill>
            <a:srgbClr val="000071">
              <a:alpha val="7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mj-lt"/>
            </a:endParaRPr>
          </a:p>
        </p:txBody>
      </p:sp>
      <p:sp>
        <p:nvSpPr>
          <p:cNvPr id="23" name="Titel 1">
            <a:extLst>
              <a:ext uri="{FF2B5EF4-FFF2-40B4-BE49-F238E27FC236}">
                <a16:creationId xmlns:a16="http://schemas.microsoft.com/office/drawing/2014/main" id="{63AF153A-F5B1-4FAF-97D5-90207EB42A0E}"/>
              </a:ext>
            </a:extLst>
          </p:cNvPr>
          <p:cNvSpPr>
            <a:spLocks noGrp="1"/>
          </p:cNvSpPr>
          <p:nvPr>
            <p:ph type="ctrTitle" hasCustomPrompt="1"/>
          </p:nvPr>
        </p:nvSpPr>
        <p:spPr>
          <a:xfrm>
            <a:off x="1006019" y="3302380"/>
            <a:ext cx="5378738" cy="1505057"/>
          </a:xfrm>
          <a:prstGeom prst="rect">
            <a:avLst/>
          </a:prstGeom>
        </p:spPr>
        <p:txBody>
          <a:bodyPr lIns="0" tIns="0" bIns="0" anchor="b">
            <a:normAutofit/>
          </a:bodyPr>
          <a:lstStyle>
            <a:lvl1pPr algn="l">
              <a:defRPr sz="4400" b="1">
                <a:solidFill>
                  <a:schemeClr val="bg1"/>
                </a:solidFill>
              </a:defRPr>
            </a:lvl1pPr>
          </a:lstStyle>
          <a:p>
            <a:r>
              <a:rPr lang="de-DE"/>
              <a:t>This is the title of </a:t>
            </a:r>
            <a:br>
              <a:rPr lang="de-DE"/>
            </a:br>
            <a:r>
              <a:rPr lang="de-DE"/>
              <a:t>the presentation</a:t>
            </a:r>
          </a:p>
        </p:txBody>
      </p:sp>
      <p:sp>
        <p:nvSpPr>
          <p:cNvPr id="24" name="Untertitel 2">
            <a:extLst>
              <a:ext uri="{FF2B5EF4-FFF2-40B4-BE49-F238E27FC236}">
                <a16:creationId xmlns:a16="http://schemas.microsoft.com/office/drawing/2014/main" id="{E0108142-5FE7-45E6-B502-6DD843863996}"/>
              </a:ext>
            </a:extLst>
          </p:cNvPr>
          <p:cNvSpPr>
            <a:spLocks noGrp="1"/>
          </p:cNvSpPr>
          <p:nvPr>
            <p:ph type="subTitle" idx="1" hasCustomPrompt="1"/>
          </p:nvPr>
        </p:nvSpPr>
        <p:spPr>
          <a:xfrm>
            <a:off x="1006020" y="5107272"/>
            <a:ext cx="5378738" cy="603588"/>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Edit subtitle</a:t>
            </a:r>
          </a:p>
        </p:txBody>
      </p:sp>
      <p:sp>
        <p:nvSpPr>
          <p:cNvPr id="25" name="Datumsplatzhalter 3">
            <a:extLst>
              <a:ext uri="{FF2B5EF4-FFF2-40B4-BE49-F238E27FC236}">
                <a16:creationId xmlns:a16="http://schemas.microsoft.com/office/drawing/2014/main" id="{8BE16643-B864-4CC3-ADD7-8A1F58E920AD}"/>
              </a:ext>
            </a:extLst>
          </p:cNvPr>
          <p:cNvSpPr>
            <a:spLocks noGrp="1"/>
          </p:cNvSpPr>
          <p:nvPr>
            <p:ph type="dt" sz="half" idx="10"/>
          </p:nvPr>
        </p:nvSpPr>
        <p:spPr>
          <a:xfrm>
            <a:off x="1006019" y="5836526"/>
            <a:ext cx="849775" cy="365125"/>
          </a:xfrm>
        </p:spPr>
        <p:txBody>
          <a:bodyPr/>
          <a:lstStyle>
            <a:lvl1pPr algn="l">
              <a:defRPr sz="1600">
                <a:solidFill>
                  <a:schemeClr val="bg1"/>
                </a:solidFill>
                <a:latin typeface="+mj-lt"/>
              </a:defRPr>
            </a:lvl1pPr>
          </a:lstStyle>
          <a:p>
            <a:fld id="{D024A655-1EA1-4C4D-9CB5-29455880293E}" type="datetime5">
              <a:rPr lang="de-DE" smtClean="0"/>
              <a:t>23-12-11</a:t>
            </a:fld>
            <a:endParaRPr lang="de-DE"/>
          </a:p>
        </p:txBody>
      </p:sp>
      <p:sp>
        <p:nvSpPr>
          <p:cNvPr id="26" name="Rechteck 25">
            <a:extLst>
              <a:ext uri="{FF2B5EF4-FFF2-40B4-BE49-F238E27FC236}">
                <a16:creationId xmlns:a16="http://schemas.microsoft.com/office/drawing/2014/main" id="{CFBAA4CC-366F-4C70-8B62-142F7520BEC3}"/>
              </a:ext>
            </a:extLst>
          </p:cNvPr>
          <p:cNvSpPr/>
          <p:nvPr userDrawn="1"/>
        </p:nvSpPr>
        <p:spPr>
          <a:xfrm rot="10800000">
            <a:off x="-20835" y="-44918"/>
            <a:ext cx="12212834" cy="14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mj-lt"/>
            </a:endParaRPr>
          </a:p>
        </p:txBody>
      </p:sp>
      <p:pic>
        <p:nvPicPr>
          <p:cNvPr id="12" name="Grafik 11">
            <a:extLst>
              <a:ext uri="{FF2B5EF4-FFF2-40B4-BE49-F238E27FC236}">
                <a16:creationId xmlns:a16="http://schemas.microsoft.com/office/drawing/2014/main" id="{97D61926-EEAE-4451-9E07-B2AB6E466D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01153" y="338610"/>
            <a:ext cx="1476000" cy="823154"/>
          </a:xfrm>
          <a:prstGeom prst="rect">
            <a:avLst/>
          </a:prstGeom>
        </p:spPr>
      </p:pic>
    </p:spTree>
    <p:extLst>
      <p:ext uri="{BB962C8B-B14F-4D97-AF65-F5344CB8AC3E}">
        <p14:creationId xmlns:p14="http://schemas.microsoft.com/office/powerpoint/2010/main" val="1476186421"/>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4_title">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C5AE839C-AA80-4CF6-AC9C-0ACE6C08EF8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r="7913" b="13345"/>
          <a:stretch/>
        </p:blipFill>
        <p:spPr>
          <a:xfrm>
            <a:off x="-5747" y="1420617"/>
            <a:ext cx="12212834" cy="5446292"/>
          </a:xfrm>
          <a:prstGeom prst="rect">
            <a:avLst/>
          </a:prstGeom>
        </p:spPr>
      </p:pic>
      <p:sp>
        <p:nvSpPr>
          <p:cNvPr id="11" name="Rechteck 10">
            <a:extLst>
              <a:ext uri="{FF2B5EF4-FFF2-40B4-BE49-F238E27FC236}">
                <a16:creationId xmlns:a16="http://schemas.microsoft.com/office/drawing/2014/main" id="{5214EF93-2455-4E3F-91E0-B7943F671804}"/>
              </a:ext>
            </a:extLst>
          </p:cNvPr>
          <p:cNvSpPr/>
          <p:nvPr userDrawn="1"/>
        </p:nvSpPr>
        <p:spPr>
          <a:xfrm rot="10800000">
            <a:off x="-20835" y="-44918"/>
            <a:ext cx="12212834" cy="14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mj-lt"/>
            </a:endParaRPr>
          </a:p>
        </p:txBody>
      </p:sp>
      <p:sp>
        <p:nvSpPr>
          <p:cNvPr id="4" name="Rechteck 3">
            <a:extLst>
              <a:ext uri="{FF2B5EF4-FFF2-40B4-BE49-F238E27FC236}">
                <a16:creationId xmlns:a16="http://schemas.microsoft.com/office/drawing/2014/main" id="{34E95868-D70C-4F04-BFA6-137C22D82466}"/>
              </a:ext>
            </a:extLst>
          </p:cNvPr>
          <p:cNvSpPr/>
          <p:nvPr userDrawn="1"/>
        </p:nvSpPr>
        <p:spPr>
          <a:xfrm>
            <a:off x="721895" y="2460171"/>
            <a:ext cx="5903494" cy="3907801"/>
          </a:xfrm>
          <a:prstGeom prst="rect">
            <a:avLst/>
          </a:prstGeom>
          <a:solidFill>
            <a:srgbClr val="000071">
              <a:alpha val="7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mj-lt"/>
            </a:endParaRPr>
          </a:p>
        </p:txBody>
      </p:sp>
      <p:sp>
        <p:nvSpPr>
          <p:cNvPr id="2" name="Titel 1">
            <a:extLst>
              <a:ext uri="{FF2B5EF4-FFF2-40B4-BE49-F238E27FC236}">
                <a16:creationId xmlns:a16="http://schemas.microsoft.com/office/drawing/2014/main" id="{14E530E1-D8F1-47B0-86B9-533CA37FD818}"/>
              </a:ext>
            </a:extLst>
          </p:cNvPr>
          <p:cNvSpPr>
            <a:spLocks noGrp="1"/>
          </p:cNvSpPr>
          <p:nvPr>
            <p:ph type="ctrTitle" hasCustomPrompt="1"/>
          </p:nvPr>
        </p:nvSpPr>
        <p:spPr>
          <a:xfrm>
            <a:off x="1006019" y="3302380"/>
            <a:ext cx="5378738" cy="1505057"/>
          </a:xfrm>
          <a:prstGeom prst="rect">
            <a:avLst/>
          </a:prstGeom>
        </p:spPr>
        <p:txBody>
          <a:bodyPr lIns="0" tIns="0" bIns="0" anchor="b">
            <a:normAutofit/>
          </a:bodyPr>
          <a:lstStyle>
            <a:lvl1pPr algn="l">
              <a:defRPr sz="4400" b="1">
                <a:solidFill>
                  <a:schemeClr val="bg1"/>
                </a:solidFill>
              </a:defRPr>
            </a:lvl1pPr>
          </a:lstStyle>
          <a:p>
            <a:r>
              <a:rPr lang="de-DE"/>
              <a:t>This is the title of </a:t>
            </a:r>
            <a:br>
              <a:rPr lang="de-DE"/>
            </a:br>
            <a:r>
              <a:rPr lang="de-DE"/>
              <a:t>the presentation</a:t>
            </a:r>
          </a:p>
        </p:txBody>
      </p:sp>
      <p:sp>
        <p:nvSpPr>
          <p:cNvPr id="3" name="Untertitel 2">
            <a:extLst>
              <a:ext uri="{FF2B5EF4-FFF2-40B4-BE49-F238E27FC236}">
                <a16:creationId xmlns:a16="http://schemas.microsoft.com/office/drawing/2014/main" id="{C517A7B7-B810-407F-A3BD-3D293CA64DCA}"/>
              </a:ext>
            </a:extLst>
          </p:cNvPr>
          <p:cNvSpPr>
            <a:spLocks noGrp="1"/>
          </p:cNvSpPr>
          <p:nvPr>
            <p:ph type="subTitle" idx="1" hasCustomPrompt="1"/>
          </p:nvPr>
        </p:nvSpPr>
        <p:spPr>
          <a:xfrm>
            <a:off x="1006020" y="5107272"/>
            <a:ext cx="5378738" cy="603588"/>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Edit subtitle</a:t>
            </a:r>
          </a:p>
        </p:txBody>
      </p:sp>
      <p:sp>
        <p:nvSpPr>
          <p:cNvPr id="15" name="Datumsplatzhalter 3">
            <a:extLst>
              <a:ext uri="{FF2B5EF4-FFF2-40B4-BE49-F238E27FC236}">
                <a16:creationId xmlns:a16="http://schemas.microsoft.com/office/drawing/2014/main" id="{5B12C922-31FC-4763-8ED2-982CFD5DBF1E}"/>
              </a:ext>
            </a:extLst>
          </p:cNvPr>
          <p:cNvSpPr>
            <a:spLocks noGrp="1"/>
          </p:cNvSpPr>
          <p:nvPr>
            <p:ph type="dt" sz="half" idx="10"/>
          </p:nvPr>
        </p:nvSpPr>
        <p:spPr>
          <a:xfrm>
            <a:off x="1006019" y="5836526"/>
            <a:ext cx="849775" cy="365125"/>
          </a:xfrm>
        </p:spPr>
        <p:txBody>
          <a:bodyPr/>
          <a:lstStyle>
            <a:lvl1pPr algn="l">
              <a:defRPr sz="1600">
                <a:solidFill>
                  <a:schemeClr val="bg1"/>
                </a:solidFill>
                <a:latin typeface="+mj-lt"/>
              </a:defRPr>
            </a:lvl1pPr>
          </a:lstStyle>
          <a:p>
            <a:fld id="{E965D056-A7BC-41E3-8F21-3266A7D4C5F4}" type="datetime5">
              <a:rPr lang="de-DE" smtClean="0"/>
              <a:t>23-12-11</a:t>
            </a:fld>
            <a:endParaRPr lang="de-DE"/>
          </a:p>
        </p:txBody>
      </p:sp>
      <p:pic>
        <p:nvPicPr>
          <p:cNvPr id="10" name="Grafik 9">
            <a:extLst>
              <a:ext uri="{FF2B5EF4-FFF2-40B4-BE49-F238E27FC236}">
                <a16:creationId xmlns:a16="http://schemas.microsoft.com/office/drawing/2014/main" id="{D3FCEE86-CA87-461D-BDEC-757FD809E08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01153" y="338610"/>
            <a:ext cx="1476000" cy="823154"/>
          </a:xfrm>
          <a:prstGeom prst="rect">
            <a:avLst/>
          </a:prstGeom>
        </p:spPr>
      </p:pic>
    </p:spTree>
    <p:extLst>
      <p:ext uri="{BB962C8B-B14F-4D97-AF65-F5344CB8AC3E}">
        <p14:creationId xmlns:p14="http://schemas.microsoft.com/office/powerpoint/2010/main" val="1775943859"/>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5_chap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751ACB90-73CF-4E64-8999-95CE87B3E14A}"/>
              </a:ext>
            </a:extLst>
          </p:cNvPr>
          <p:cNvSpPr/>
          <p:nvPr userDrawn="1"/>
        </p:nvSpPr>
        <p:spPr>
          <a:xfrm>
            <a:off x="0" y="0"/>
            <a:ext cx="12192000" cy="6858000"/>
          </a:xfrm>
          <a:prstGeom prst="rect">
            <a:avLst/>
          </a:prstGeom>
          <a:gradFill>
            <a:gsLst>
              <a:gs pos="0">
                <a:srgbClr val="000094"/>
              </a:gs>
              <a:gs pos="100000">
                <a:srgbClr val="000071"/>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a:extLst>
              <a:ext uri="{FF2B5EF4-FFF2-40B4-BE49-F238E27FC236}">
                <a16:creationId xmlns:a16="http://schemas.microsoft.com/office/drawing/2014/main" id="{19E9DDFF-2CA2-4C97-813F-EA66BD83C786}"/>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1276248" y="3734173"/>
            <a:ext cx="14099619" cy="5202003"/>
          </a:xfrm>
          <a:prstGeom prst="rect">
            <a:avLst/>
          </a:prstGeom>
        </p:spPr>
      </p:pic>
      <p:sp>
        <p:nvSpPr>
          <p:cNvPr id="9" name="Rechteck 8">
            <a:extLst>
              <a:ext uri="{FF2B5EF4-FFF2-40B4-BE49-F238E27FC236}">
                <a16:creationId xmlns:a16="http://schemas.microsoft.com/office/drawing/2014/main" id="{974DE5B7-9A92-4F0B-B93D-658B5D56E0FA}"/>
              </a:ext>
            </a:extLst>
          </p:cNvPr>
          <p:cNvSpPr/>
          <p:nvPr userDrawn="1"/>
        </p:nvSpPr>
        <p:spPr>
          <a:xfrm>
            <a:off x="0" y="1856100"/>
            <a:ext cx="12192000" cy="5004000"/>
          </a:xfrm>
          <a:prstGeom prst="rect">
            <a:avLst/>
          </a:prstGeom>
          <a:gradFill>
            <a:gsLst>
              <a:gs pos="0">
                <a:schemeClr val="accent2">
                  <a:lumMod val="84000"/>
                </a:schemeClr>
              </a:gs>
              <a:gs pos="100000">
                <a:schemeClr val="accent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7F5EA6C-7213-4164-B221-18BD32B15237}"/>
              </a:ext>
            </a:extLst>
          </p:cNvPr>
          <p:cNvSpPr>
            <a:spLocks noGrp="1"/>
          </p:cNvSpPr>
          <p:nvPr>
            <p:ph type="title" hasCustomPrompt="1"/>
          </p:nvPr>
        </p:nvSpPr>
        <p:spPr>
          <a:xfrm>
            <a:off x="1113306" y="3576691"/>
            <a:ext cx="4365947" cy="2931773"/>
          </a:xfrm>
          <a:prstGeom prst="rect">
            <a:avLst/>
          </a:prstGeom>
        </p:spPr>
        <p:txBody>
          <a:bodyPr lIns="0" tIns="0" rIns="0" bIns="0" anchor="b"/>
          <a:lstStyle>
            <a:lvl1pPr>
              <a:defRPr sz="25000" b="0">
                <a:solidFill>
                  <a:schemeClr val="bg1"/>
                </a:solidFill>
              </a:defRPr>
            </a:lvl1pPr>
          </a:lstStyle>
          <a:p>
            <a:r>
              <a:rPr lang="de-DE"/>
              <a:t>02</a:t>
            </a:r>
          </a:p>
        </p:txBody>
      </p:sp>
      <p:sp>
        <p:nvSpPr>
          <p:cNvPr id="3" name="Textplatzhalter 2">
            <a:extLst>
              <a:ext uri="{FF2B5EF4-FFF2-40B4-BE49-F238E27FC236}">
                <a16:creationId xmlns:a16="http://schemas.microsoft.com/office/drawing/2014/main" id="{E1F4B880-D9BD-4CD7-8CAE-4EF4DD999448}"/>
              </a:ext>
            </a:extLst>
          </p:cNvPr>
          <p:cNvSpPr>
            <a:spLocks noGrp="1"/>
          </p:cNvSpPr>
          <p:nvPr>
            <p:ph type="body" idx="1" hasCustomPrompt="1"/>
          </p:nvPr>
        </p:nvSpPr>
        <p:spPr>
          <a:xfrm>
            <a:off x="4813876" y="3576691"/>
            <a:ext cx="4052666" cy="1221551"/>
          </a:xfrm>
          <a:prstGeom prst="rect">
            <a:avLst/>
          </a:prstGeom>
        </p:spPr>
        <p:txBody>
          <a:bodyPr lIns="0" tIns="0" rIns="0" bIns="0"/>
          <a:lstStyle>
            <a:lvl1pPr marL="0" indent="0">
              <a:lnSpc>
                <a:spcPct val="100000"/>
              </a:lnSpc>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This is a chapter </a:t>
            </a:r>
          </a:p>
          <a:p>
            <a:pPr lvl="0"/>
            <a:r>
              <a:rPr lang="de-DE"/>
              <a:t>title</a:t>
            </a:r>
          </a:p>
        </p:txBody>
      </p:sp>
      <p:pic>
        <p:nvPicPr>
          <p:cNvPr id="15" name="Grafik 14">
            <a:extLst>
              <a:ext uri="{FF2B5EF4-FFF2-40B4-BE49-F238E27FC236}">
                <a16:creationId xmlns:a16="http://schemas.microsoft.com/office/drawing/2014/main" id="{B8CA4AD4-CF3C-4B32-BEEE-89F3E0186CA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25026" y="452664"/>
            <a:ext cx="1728000" cy="963692"/>
          </a:xfrm>
          <a:prstGeom prst="rect">
            <a:avLst/>
          </a:prstGeom>
        </p:spPr>
      </p:pic>
    </p:spTree>
    <p:extLst>
      <p:ext uri="{BB962C8B-B14F-4D97-AF65-F5344CB8AC3E}">
        <p14:creationId xmlns:p14="http://schemas.microsoft.com/office/powerpoint/2010/main" val="1121759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hap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751ACB90-73CF-4E64-8999-95CE87B3E14A}"/>
              </a:ext>
            </a:extLst>
          </p:cNvPr>
          <p:cNvSpPr/>
          <p:nvPr userDrawn="1"/>
        </p:nvSpPr>
        <p:spPr>
          <a:xfrm>
            <a:off x="0" y="0"/>
            <a:ext cx="12192000" cy="6858000"/>
          </a:xfrm>
          <a:prstGeom prst="rect">
            <a:avLst/>
          </a:prstGeom>
          <a:gradFill>
            <a:gsLst>
              <a:gs pos="0">
                <a:srgbClr val="000094"/>
              </a:gs>
              <a:gs pos="100000">
                <a:srgbClr val="000071"/>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71058CCE-5938-4591-9F4B-A29B24E93605}"/>
              </a:ext>
            </a:extLst>
          </p:cNvPr>
          <p:cNvSpPr/>
          <p:nvPr userDrawn="1"/>
        </p:nvSpPr>
        <p:spPr>
          <a:xfrm>
            <a:off x="0" y="1856100"/>
            <a:ext cx="12204000" cy="5004000"/>
          </a:xfrm>
          <a:prstGeom prst="rect">
            <a:avLst/>
          </a:prstGeom>
          <a:gradFill>
            <a:gsLst>
              <a:gs pos="0">
                <a:schemeClr val="accent2">
                  <a:lumMod val="84000"/>
                </a:schemeClr>
              </a:gs>
              <a:gs pos="100000">
                <a:schemeClr val="accent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E3C164B8-1808-41CD-99EA-6F175049FA95}"/>
              </a:ext>
            </a:extLst>
          </p:cNvPr>
          <p:cNvCxnSpPr>
            <a:cxnSpLocks/>
          </p:cNvCxnSpPr>
          <p:nvPr userDrawn="1"/>
        </p:nvCxnSpPr>
        <p:spPr>
          <a:xfrm>
            <a:off x="4813876" y="3576691"/>
            <a:ext cx="234000" cy="0"/>
          </a:xfrm>
          <a:prstGeom prst="line">
            <a:avLst/>
          </a:prstGeom>
          <a:ln w="571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el 1">
            <a:extLst>
              <a:ext uri="{FF2B5EF4-FFF2-40B4-BE49-F238E27FC236}">
                <a16:creationId xmlns:a16="http://schemas.microsoft.com/office/drawing/2014/main" id="{6A8248FC-08B1-48A4-886E-7BA25F912ABD}"/>
              </a:ext>
            </a:extLst>
          </p:cNvPr>
          <p:cNvSpPr>
            <a:spLocks noGrp="1"/>
          </p:cNvSpPr>
          <p:nvPr>
            <p:ph type="title" hasCustomPrompt="1"/>
          </p:nvPr>
        </p:nvSpPr>
        <p:spPr>
          <a:xfrm>
            <a:off x="1113307" y="3576691"/>
            <a:ext cx="3795820" cy="2931773"/>
          </a:xfrm>
          <a:prstGeom prst="rect">
            <a:avLst/>
          </a:prstGeom>
        </p:spPr>
        <p:txBody>
          <a:bodyPr lIns="0" tIns="0" rIns="0" bIns="0" anchor="b"/>
          <a:lstStyle>
            <a:lvl1pPr>
              <a:defRPr sz="25000" b="0">
                <a:solidFill>
                  <a:schemeClr val="bg1"/>
                </a:solidFill>
              </a:defRPr>
            </a:lvl1pPr>
          </a:lstStyle>
          <a:p>
            <a:r>
              <a:rPr lang="de-DE"/>
              <a:t>02</a:t>
            </a:r>
          </a:p>
        </p:txBody>
      </p:sp>
      <p:sp>
        <p:nvSpPr>
          <p:cNvPr id="19" name="Textplatzhalter 2">
            <a:extLst>
              <a:ext uri="{FF2B5EF4-FFF2-40B4-BE49-F238E27FC236}">
                <a16:creationId xmlns:a16="http://schemas.microsoft.com/office/drawing/2014/main" id="{BA9B036D-1374-41FC-AE47-FA2BC92E74EB}"/>
              </a:ext>
            </a:extLst>
          </p:cNvPr>
          <p:cNvSpPr>
            <a:spLocks noGrp="1"/>
          </p:cNvSpPr>
          <p:nvPr>
            <p:ph type="body" idx="1" hasCustomPrompt="1"/>
          </p:nvPr>
        </p:nvSpPr>
        <p:spPr>
          <a:xfrm>
            <a:off x="4813876" y="3871367"/>
            <a:ext cx="4052666" cy="1221551"/>
          </a:xfrm>
          <a:prstGeom prst="rect">
            <a:avLst/>
          </a:prstGeom>
        </p:spPr>
        <p:txBody>
          <a:bodyPr lIns="0" tIns="0" rIns="0" bIns="0"/>
          <a:lstStyle>
            <a:lvl1pPr marL="0" indent="0">
              <a:lnSpc>
                <a:spcPct val="100000"/>
              </a:lnSpc>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This is a chapter </a:t>
            </a:r>
          </a:p>
          <a:p>
            <a:pPr lvl="0"/>
            <a:r>
              <a:rPr lang="de-DE"/>
              <a:t>title</a:t>
            </a:r>
          </a:p>
        </p:txBody>
      </p:sp>
      <p:pic>
        <p:nvPicPr>
          <p:cNvPr id="11" name="Grafik 10">
            <a:extLst>
              <a:ext uri="{FF2B5EF4-FFF2-40B4-BE49-F238E27FC236}">
                <a16:creationId xmlns:a16="http://schemas.microsoft.com/office/drawing/2014/main" id="{6DA13B34-3C8D-4C7F-B0BD-50A8DBF4D6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25026" y="452664"/>
            <a:ext cx="1728000" cy="963692"/>
          </a:xfrm>
          <a:prstGeom prst="rect">
            <a:avLst/>
          </a:prstGeom>
        </p:spPr>
      </p:pic>
    </p:spTree>
    <p:extLst>
      <p:ext uri="{BB962C8B-B14F-4D97-AF65-F5344CB8AC3E}">
        <p14:creationId xmlns:p14="http://schemas.microsoft.com/office/powerpoint/2010/main" val="2085972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7B921C-DD71-4F98-A33D-A7936778058D}"/>
              </a:ext>
            </a:extLst>
          </p:cNvPr>
          <p:cNvSpPr>
            <a:spLocks noGrp="1"/>
          </p:cNvSpPr>
          <p:nvPr>
            <p:ph type="dt" sz="half" idx="10"/>
          </p:nvPr>
        </p:nvSpPr>
        <p:spPr/>
        <p:txBody>
          <a:bodyPr/>
          <a:lstStyle/>
          <a:p>
            <a:fld id="{65FCD202-0956-4E45-99CF-11BC08A72C6B}" type="datetime5">
              <a:rPr lang="de-DE" smtClean="0"/>
              <a:t>23-12-11</a:t>
            </a:fld>
            <a:endParaRPr lang="de-DE"/>
          </a:p>
        </p:txBody>
      </p:sp>
      <p:sp>
        <p:nvSpPr>
          <p:cNvPr id="5" name="Fußzeilenplatzhalter 4">
            <a:extLst>
              <a:ext uri="{FF2B5EF4-FFF2-40B4-BE49-F238E27FC236}">
                <a16:creationId xmlns:a16="http://schemas.microsoft.com/office/drawing/2014/main" id="{F8372CDE-0269-4A13-98B5-C2021453FF9D}"/>
              </a:ext>
            </a:extLst>
          </p:cNvPr>
          <p:cNvSpPr>
            <a:spLocks noGrp="1"/>
          </p:cNvSpPr>
          <p:nvPr>
            <p:ph type="ftr" sz="quarter" idx="11"/>
          </p:nvPr>
        </p:nvSpPr>
        <p:spPr/>
        <p:txBody>
          <a:bodyPr/>
          <a:lstStyle/>
          <a:p>
            <a:r>
              <a:rPr lang="de-DE"/>
              <a:t>Presentation title</a:t>
            </a:r>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sp>
        <p:nvSpPr>
          <p:cNvPr id="8" name="Textplatzhalter 3">
            <a:extLst>
              <a:ext uri="{FF2B5EF4-FFF2-40B4-BE49-F238E27FC236}">
                <a16:creationId xmlns:a16="http://schemas.microsoft.com/office/drawing/2014/main" id="{31704F4A-B312-4280-A99B-AC4E41C0F8E7}"/>
              </a:ext>
            </a:extLst>
          </p:cNvPr>
          <p:cNvSpPr>
            <a:spLocks noGrp="1"/>
          </p:cNvSpPr>
          <p:nvPr>
            <p:ph type="body" sz="half" idx="2" hasCustomPrompt="1"/>
          </p:nvPr>
        </p:nvSpPr>
        <p:spPr>
          <a:xfrm>
            <a:off x="1271093" y="1606651"/>
            <a:ext cx="6120000" cy="280693"/>
          </a:xfrm>
          <a:prstGeom prst="rect">
            <a:avLst/>
          </a:prstGeom>
        </p:spPr>
        <p:txBody>
          <a:bodyPr lIns="0" tIns="0" bIns="0"/>
          <a:lstStyle>
            <a:lvl1pPr marL="0" marR="0" indent="0" algn="l" defTabSz="914400" rtl="0" eaLnBrk="1" fontAlgn="auto" latinLnBrk="0" hangingPunct="1">
              <a:lnSpc>
                <a:spcPts val="23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9" name="Inhaltsplatzhalter 3">
            <a:extLst>
              <a:ext uri="{FF2B5EF4-FFF2-40B4-BE49-F238E27FC236}">
                <a16:creationId xmlns:a16="http://schemas.microsoft.com/office/drawing/2014/main" id="{08F03557-5B71-40A8-80D8-7C031BFDD4D5}"/>
              </a:ext>
            </a:extLst>
          </p:cNvPr>
          <p:cNvSpPr>
            <a:spLocks noGrp="1"/>
          </p:cNvSpPr>
          <p:nvPr>
            <p:ph sz="half" idx="13" hasCustomPrompt="1"/>
          </p:nvPr>
        </p:nvSpPr>
        <p:spPr>
          <a:xfrm>
            <a:off x="552450" y="1606651"/>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01</a:t>
            </a:r>
          </a:p>
        </p:txBody>
      </p:sp>
      <p:sp>
        <p:nvSpPr>
          <p:cNvPr id="10" name="Textplatzhalter 3">
            <a:extLst>
              <a:ext uri="{FF2B5EF4-FFF2-40B4-BE49-F238E27FC236}">
                <a16:creationId xmlns:a16="http://schemas.microsoft.com/office/drawing/2014/main" id="{34E227F7-4BD6-4C8D-A799-5AEA9C981783}"/>
              </a:ext>
            </a:extLst>
          </p:cNvPr>
          <p:cNvSpPr>
            <a:spLocks noGrp="1"/>
          </p:cNvSpPr>
          <p:nvPr>
            <p:ph type="body" sz="half" idx="15" hasCustomPrompt="1"/>
          </p:nvPr>
        </p:nvSpPr>
        <p:spPr>
          <a:xfrm>
            <a:off x="1271093" y="2225657"/>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11" name="Inhaltsplatzhalter 3">
            <a:extLst>
              <a:ext uri="{FF2B5EF4-FFF2-40B4-BE49-F238E27FC236}">
                <a16:creationId xmlns:a16="http://schemas.microsoft.com/office/drawing/2014/main" id="{D6E35B84-E933-4E37-8C47-2C4F19F1E328}"/>
              </a:ext>
            </a:extLst>
          </p:cNvPr>
          <p:cNvSpPr>
            <a:spLocks noGrp="1"/>
          </p:cNvSpPr>
          <p:nvPr>
            <p:ph sz="half" idx="16" hasCustomPrompt="1"/>
          </p:nvPr>
        </p:nvSpPr>
        <p:spPr>
          <a:xfrm>
            <a:off x="552450" y="2232007"/>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02</a:t>
            </a:r>
          </a:p>
        </p:txBody>
      </p:sp>
      <p:sp>
        <p:nvSpPr>
          <p:cNvPr id="12" name="Textplatzhalter 3">
            <a:extLst>
              <a:ext uri="{FF2B5EF4-FFF2-40B4-BE49-F238E27FC236}">
                <a16:creationId xmlns:a16="http://schemas.microsoft.com/office/drawing/2014/main" id="{39FE1244-9B38-4E13-BAB9-A0FAFAC4864E}"/>
              </a:ext>
            </a:extLst>
          </p:cNvPr>
          <p:cNvSpPr>
            <a:spLocks noGrp="1"/>
          </p:cNvSpPr>
          <p:nvPr>
            <p:ph type="body" sz="half" idx="18" hasCustomPrompt="1"/>
          </p:nvPr>
        </p:nvSpPr>
        <p:spPr>
          <a:xfrm>
            <a:off x="1271093" y="2857363"/>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13" name="Inhaltsplatzhalter 3">
            <a:extLst>
              <a:ext uri="{FF2B5EF4-FFF2-40B4-BE49-F238E27FC236}">
                <a16:creationId xmlns:a16="http://schemas.microsoft.com/office/drawing/2014/main" id="{ED115436-7B46-4A85-B13B-D414D292C9E1}"/>
              </a:ext>
            </a:extLst>
          </p:cNvPr>
          <p:cNvSpPr>
            <a:spLocks noGrp="1"/>
          </p:cNvSpPr>
          <p:nvPr>
            <p:ph sz="half" idx="19" hasCustomPrompt="1"/>
          </p:nvPr>
        </p:nvSpPr>
        <p:spPr>
          <a:xfrm>
            <a:off x="552450" y="2857363"/>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03</a:t>
            </a:r>
          </a:p>
        </p:txBody>
      </p:sp>
      <p:sp>
        <p:nvSpPr>
          <p:cNvPr id="14" name="Textplatzhalter 3">
            <a:extLst>
              <a:ext uri="{FF2B5EF4-FFF2-40B4-BE49-F238E27FC236}">
                <a16:creationId xmlns:a16="http://schemas.microsoft.com/office/drawing/2014/main" id="{CD48362C-06EA-4B32-8061-61E670C28D60}"/>
              </a:ext>
            </a:extLst>
          </p:cNvPr>
          <p:cNvSpPr>
            <a:spLocks noGrp="1"/>
          </p:cNvSpPr>
          <p:nvPr>
            <p:ph type="body" sz="half" idx="21" hasCustomPrompt="1"/>
          </p:nvPr>
        </p:nvSpPr>
        <p:spPr>
          <a:xfrm>
            <a:off x="1271093" y="3482719"/>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15" name="Inhaltsplatzhalter 3">
            <a:extLst>
              <a:ext uri="{FF2B5EF4-FFF2-40B4-BE49-F238E27FC236}">
                <a16:creationId xmlns:a16="http://schemas.microsoft.com/office/drawing/2014/main" id="{A8609564-AFB3-4B1E-944F-B641CB949903}"/>
              </a:ext>
            </a:extLst>
          </p:cNvPr>
          <p:cNvSpPr>
            <a:spLocks noGrp="1"/>
          </p:cNvSpPr>
          <p:nvPr>
            <p:ph sz="half" idx="22" hasCustomPrompt="1"/>
          </p:nvPr>
        </p:nvSpPr>
        <p:spPr>
          <a:xfrm>
            <a:off x="552450" y="3482719"/>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04</a:t>
            </a:r>
          </a:p>
        </p:txBody>
      </p:sp>
      <p:sp>
        <p:nvSpPr>
          <p:cNvPr id="16" name="Textplatzhalter 3">
            <a:extLst>
              <a:ext uri="{FF2B5EF4-FFF2-40B4-BE49-F238E27FC236}">
                <a16:creationId xmlns:a16="http://schemas.microsoft.com/office/drawing/2014/main" id="{D4EFD030-3884-46E3-B63E-FB3A77A93E5D}"/>
              </a:ext>
            </a:extLst>
          </p:cNvPr>
          <p:cNvSpPr>
            <a:spLocks noGrp="1"/>
          </p:cNvSpPr>
          <p:nvPr>
            <p:ph type="body" sz="half" idx="24" hasCustomPrompt="1"/>
          </p:nvPr>
        </p:nvSpPr>
        <p:spPr>
          <a:xfrm>
            <a:off x="1271093" y="4108075"/>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17" name="Inhaltsplatzhalter 3">
            <a:extLst>
              <a:ext uri="{FF2B5EF4-FFF2-40B4-BE49-F238E27FC236}">
                <a16:creationId xmlns:a16="http://schemas.microsoft.com/office/drawing/2014/main" id="{8EAF93B9-68EC-4C42-9C97-45C22CDD734A}"/>
              </a:ext>
            </a:extLst>
          </p:cNvPr>
          <p:cNvSpPr>
            <a:spLocks noGrp="1"/>
          </p:cNvSpPr>
          <p:nvPr>
            <p:ph sz="half" idx="25" hasCustomPrompt="1"/>
          </p:nvPr>
        </p:nvSpPr>
        <p:spPr>
          <a:xfrm>
            <a:off x="552450" y="4108075"/>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05</a:t>
            </a:r>
          </a:p>
        </p:txBody>
      </p:sp>
      <p:sp>
        <p:nvSpPr>
          <p:cNvPr id="18" name="Textplatzhalter 3">
            <a:extLst>
              <a:ext uri="{FF2B5EF4-FFF2-40B4-BE49-F238E27FC236}">
                <a16:creationId xmlns:a16="http://schemas.microsoft.com/office/drawing/2014/main" id="{C6A805B9-155F-4325-B953-748606AD9BB7}"/>
              </a:ext>
            </a:extLst>
          </p:cNvPr>
          <p:cNvSpPr>
            <a:spLocks noGrp="1"/>
          </p:cNvSpPr>
          <p:nvPr>
            <p:ph type="body" sz="half" idx="27" hasCustomPrompt="1"/>
          </p:nvPr>
        </p:nvSpPr>
        <p:spPr>
          <a:xfrm>
            <a:off x="1254764" y="4733431"/>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19" name="Inhaltsplatzhalter 3">
            <a:extLst>
              <a:ext uri="{FF2B5EF4-FFF2-40B4-BE49-F238E27FC236}">
                <a16:creationId xmlns:a16="http://schemas.microsoft.com/office/drawing/2014/main" id="{659FD8D3-911F-4202-A648-1CAC292E4AA5}"/>
              </a:ext>
            </a:extLst>
          </p:cNvPr>
          <p:cNvSpPr>
            <a:spLocks noGrp="1"/>
          </p:cNvSpPr>
          <p:nvPr>
            <p:ph sz="half" idx="28" hasCustomPrompt="1"/>
          </p:nvPr>
        </p:nvSpPr>
        <p:spPr>
          <a:xfrm>
            <a:off x="536121" y="4733431"/>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06</a:t>
            </a:r>
          </a:p>
        </p:txBody>
      </p:sp>
      <p:sp>
        <p:nvSpPr>
          <p:cNvPr id="20" name="Textplatzhalter 3">
            <a:extLst>
              <a:ext uri="{FF2B5EF4-FFF2-40B4-BE49-F238E27FC236}">
                <a16:creationId xmlns:a16="http://schemas.microsoft.com/office/drawing/2014/main" id="{C8883233-3AB4-4750-B7E4-C05E86234AFA}"/>
              </a:ext>
            </a:extLst>
          </p:cNvPr>
          <p:cNvSpPr>
            <a:spLocks noGrp="1"/>
          </p:cNvSpPr>
          <p:nvPr>
            <p:ph type="body" sz="half" idx="36" hasCustomPrompt="1"/>
          </p:nvPr>
        </p:nvSpPr>
        <p:spPr>
          <a:xfrm>
            <a:off x="1254764" y="5358790"/>
            <a:ext cx="6120000" cy="280693"/>
          </a:xfrm>
          <a:prstGeom prst="rect">
            <a:avLst/>
          </a:prstGeom>
        </p:spPr>
        <p:txBody>
          <a:bodyPr lIns="0" tIns="0" b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9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This is a topic</a:t>
            </a:r>
            <a:endParaRPr lang="de-DE" dirty="0"/>
          </a:p>
        </p:txBody>
      </p:sp>
      <p:sp>
        <p:nvSpPr>
          <p:cNvPr id="21" name="Inhaltsplatzhalter 3">
            <a:extLst>
              <a:ext uri="{FF2B5EF4-FFF2-40B4-BE49-F238E27FC236}">
                <a16:creationId xmlns:a16="http://schemas.microsoft.com/office/drawing/2014/main" id="{534F42E2-7C55-44D9-B171-D2DE36F31CCE}"/>
              </a:ext>
            </a:extLst>
          </p:cNvPr>
          <p:cNvSpPr>
            <a:spLocks noGrp="1"/>
          </p:cNvSpPr>
          <p:nvPr>
            <p:ph sz="half" idx="37" hasCustomPrompt="1"/>
          </p:nvPr>
        </p:nvSpPr>
        <p:spPr>
          <a:xfrm>
            <a:off x="536121" y="5358790"/>
            <a:ext cx="473075" cy="407693"/>
          </a:xfrm>
          <a:prstGeom prst="rect">
            <a:avLst/>
          </a:prstGeom>
        </p:spPr>
        <p:txBody>
          <a:bodyPr lIns="0" tIns="0" rIns="0"/>
          <a:lstStyle>
            <a:lvl1pPr marL="0" indent="0" algn="l">
              <a:lnSpc>
                <a:spcPts val="2300"/>
              </a:lnSpc>
              <a:spcBef>
                <a:spcPts val="2000"/>
              </a:spcBef>
              <a:buNone/>
              <a:defRPr sz="2500" b="1">
                <a:solidFill>
                  <a:schemeClr val="accent1"/>
                </a:solidFill>
                <a:latin typeface="+mj-lt"/>
              </a:defRPr>
            </a:lvl1pPr>
            <a:lvl2pPr marL="457200" indent="0">
              <a:buNone/>
              <a:defRPr sz="1800" b="0">
                <a:latin typeface="+mj-lt"/>
              </a:defRPr>
            </a:lvl2pPr>
            <a:lvl3pPr marL="914400" indent="0">
              <a:buNone/>
              <a:defRPr sz="1800" b="0">
                <a:latin typeface="+mj-lt"/>
              </a:defRPr>
            </a:lvl3pPr>
            <a:lvl4pPr marL="1371600" indent="0">
              <a:buNone/>
              <a:defRPr sz="1800" b="0">
                <a:latin typeface="+mj-lt"/>
              </a:defRPr>
            </a:lvl4pPr>
            <a:lvl5pPr marL="1828800" indent="0">
              <a:buNone/>
              <a:defRPr sz="1800" b="0">
                <a:latin typeface="+mj-lt"/>
              </a:defRPr>
            </a:lvl5pPr>
          </a:lstStyle>
          <a:p>
            <a:pPr lvl="0"/>
            <a:r>
              <a:rPr lang="de-DE" dirty="0"/>
              <a:t>07</a:t>
            </a:r>
          </a:p>
        </p:txBody>
      </p:sp>
      <p:cxnSp>
        <p:nvCxnSpPr>
          <p:cNvPr id="24" name="Gerader Verbinder 23">
            <a:extLst>
              <a:ext uri="{FF2B5EF4-FFF2-40B4-BE49-F238E27FC236}">
                <a16:creationId xmlns:a16="http://schemas.microsoft.com/office/drawing/2014/main" id="{37E9692B-183E-4452-962F-5565E0366558}"/>
              </a:ext>
            </a:extLst>
          </p:cNvPr>
          <p:cNvCxnSpPr>
            <a:cxnSpLocks/>
          </p:cNvCxnSpPr>
          <p:nvPr userDrawn="1"/>
        </p:nvCxnSpPr>
        <p:spPr>
          <a:xfrm>
            <a:off x="590028" y="1363996"/>
            <a:ext cx="288000" cy="0"/>
          </a:xfrm>
          <a:prstGeom prst="line">
            <a:avLst/>
          </a:prstGeom>
          <a:ln w="444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2745757A-4D76-4D5E-AA6D-8ABC7173609F}"/>
              </a:ext>
            </a:extLst>
          </p:cNvPr>
          <p:cNvCxnSpPr>
            <a:cxnSpLocks/>
          </p:cNvCxnSpPr>
          <p:nvPr userDrawn="1"/>
        </p:nvCxnSpPr>
        <p:spPr>
          <a:xfrm>
            <a:off x="1271093" y="1363996"/>
            <a:ext cx="6120000" cy="0"/>
          </a:xfrm>
          <a:prstGeom prst="line">
            <a:avLst/>
          </a:prstGeom>
          <a:ln w="44450" cap="rnd">
            <a:gradFill>
              <a:gsLst>
                <a:gs pos="0">
                  <a:schemeClr val="accent2"/>
                </a:gs>
                <a:gs pos="74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26" name="Titel 1">
            <a:extLst>
              <a:ext uri="{FF2B5EF4-FFF2-40B4-BE49-F238E27FC236}">
                <a16:creationId xmlns:a16="http://schemas.microsoft.com/office/drawing/2014/main" id="{F7A7C660-EAC9-4188-9A7D-155F023CDF2E}"/>
              </a:ext>
            </a:extLst>
          </p:cNvPr>
          <p:cNvSpPr>
            <a:spLocks noGrp="1"/>
          </p:cNvSpPr>
          <p:nvPr>
            <p:ph type="title" hasCustomPrompt="1"/>
          </p:nvPr>
        </p:nvSpPr>
        <p:spPr>
          <a:xfrm>
            <a:off x="515938" y="453851"/>
            <a:ext cx="6875155" cy="757619"/>
          </a:xfrm>
          <a:prstGeom prst="rect">
            <a:avLst/>
          </a:prstGeom>
        </p:spPr>
        <p:txBody>
          <a:bodyPr lIns="0" tIns="0" rIns="0"/>
          <a:lstStyle>
            <a:lvl1pPr>
              <a:defRPr sz="3300" b="0">
                <a:solidFill>
                  <a:schemeClr val="tx2"/>
                </a:solidFill>
              </a:defRPr>
            </a:lvl1pPr>
          </a:lstStyle>
          <a:p>
            <a:r>
              <a:rPr lang="de-DE"/>
              <a:t>Agenda</a:t>
            </a:r>
          </a:p>
        </p:txBody>
      </p:sp>
      <p:pic>
        <p:nvPicPr>
          <p:cNvPr id="28" name="Grafik 27">
            <a:extLst>
              <a:ext uri="{FF2B5EF4-FFF2-40B4-BE49-F238E27FC236}">
                <a16:creationId xmlns:a16="http://schemas.microsoft.com/office/drawing/2014/main" id="{6D2A9481-B982-4E95-A91A-DE5DB01D6B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77604" y="368300"/>
            <a:ext cx="1184400" cy="660531"/>
          </a:xfrm>
          <a:prstGeom prst="rect">
            <a:avLst/>
          </a:prstGeom>
        </p:spPr>
      </p:pic>
    </p:spTree>
    <p:extLst>
      <p:ext uri="{BB962C8B-B14F-4D97-AF65-F5344CB8AC3E}">
        <p14:creationId xmlns:p14="http://schemas.microsoft.com/office/powerpoint/2010/main" val="105004692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03EB85B-3EA8-4814-B5ED-06F4F7B8D42A}"/>
              </a:ext>
            </a:extLst>
          </p:cNvPr>
          <p:cNvSpPr>
            <a:spLocks noGrp="1"/>
          </p:cNvSpPr>
          <p:nvPr>
            <p:ph idx="1" hasCustomPrompt="1"/>
          </p:nvPr>
        </p:nvSpPr>
        <p:spPr>
          <a:xfrm>
            <a:off x="515938" y="1461927"/>
            <a:ext cx="8395833" cy="4775361"/>
          </a:xfrm>
          <a:prstGeom prst="rect">
            <a:avLst/>
          </a:prstGeom>
        </p:spPr>
        <p:txBody>
          <a:bodyPr lIns="0" tIns="0"/>
          <a:lstStyle>
            <a:lvl1pPr marL="324000" indent="-324000">
              <a:lnSpc>
                <a:spcPct val="100000"/>
              </a:lnSpc>
              <a:spcBef>
                <a:spcPts val="800"/>
              </a:spcBef>
              <a:buFontTx/>
              <a:buBlip>
                <a:blip r:embed="rId2"/>
              </a:buBlip>
              <a:defRPr sz="1800">
                <a:solidFill>
                  <a:schemeClr val="accent6">
                    <a:lumMod val="50000"/>
                  </a:schemeClr>
                </a:solidFill>
              </a:defRPr>
            </a:lvl1pPr>
            <a:lvl2pPr marL="611188" indent="-323850">
              <a:lnSpc>
                <a:spcPct val="100000"/>
              </a:lnSpc>
              <a:spcBef>
                <a:spcPts val="800"/>
              </a:spcBef>
              <a:buFontTx/>
              <a:buBlip>
                <a:blip r:embed="rId3"/>
              </a:buBlip>
              <a:defRPr sz="1800">
                <a:solidFill>
                  <a:schemeClr val="accent6">
                    <a:lumMod val="50000"/>
                  </a:schemeClr>
                </a:solidFill>
              </a:defRPr>
            </a:lvl2pPr>
            <a:lvl3pPr marL="863600" indent="-287338">
              <a:lnSpc>
                <a:spcPct val="100000"/>
              </a:lnSpc>
              <a:spcBef>
                <a:spcPts val="800"/>
              </a:spcBef>
              <a:buFontTx/>
              <a:buBlip>
                <a:blip r:embed="rId4"/>
              </a:buBlip>
              <a:defRPr sz="1800">
                <a:solidFill>
                  <a:schemeClr val="accent6">
                    <a:lumMod val="50000"/>
                  </a:schemeClr>
                </a:solidFill>
              </a:defRPr>
            </a:lvl3pPr>
            <a:lvl4pPr marL="1116000" indent="-288000">
              <a:lnSpc>
                <a:spcPct val="100000"/>
              </a:lnSpc>
              <a:spcBef>
                <a:spcPts val="800"/>
              </a:spcBef>
              <a:buFontTx/>
              <a:buBlip>
                <a:blip r:embed="rId5"/>
              </a:buBlip>
              <a:defRPr sz="1800">
                <a:solidFill>
                  <a:schemeClr val="accent6">
                    <a:lumMod val="50000"/>
                  </a:schemeClr>
                </a:solidFill>
              </a:defRPr>
            </a:lvl4pPr>
            <a:lvl5pPr marL="1368000" marR="0" indent="-288000" algn="l" defTabSz="914400" rtl="0" eaLnBrk="1" fontAlgn="auto" latinLnBrk="0" hangingPunct="1">
              <a:lnSpc>
                <a:spcPct val="100000"/>
              </a:lnSpc>
              <a:spcBef>
                <a:spcPts val="800"/>
              </a:spcBef>
              <a:spcAft>
                <a:spcPts val="0"/>
              </a:spcAft>
              <a:buClrTx/>
              <a:buSzTx/>
              <a:buFontTx/>
              <a:buBlip>
                <a:blip r:embed="rId5"/>
              </a:buBlip>
              <a:tabLst/>
              <a:defRPr sz="1800">
                <a:solidFill>
                  <a:schemeClr val="accent6">
                    <a:lumMod val="50000"/>
                  </a:schemeClr>
                </a:solidFill>
              </a:defRPr>
            </a:lvl5pPr>
            <a:lvl6pPr marL="2514600" indent="-228600">
              <a:buNone/>
              <a:defRPr/>
            </a:lvl6pPr>
          </a:lstStyle>
          <a:p>
            <a:pPr lvl="0"/>
            <a:r>
              <a:rPr lang="de-DE"/>
              <a:t>This is a bullet point</a:t>
            </a:r>
          </a:p>
          <a:p>
            <a:pPr lvl="1"/>
            <a:r>
              <a:rPr lang="de-DE"/>
              <a:t>This is a bullet point level 2</a:t>
            </a:r>
          </a:p>
          <a:p>
            <a:pPr lvl="2"/>
            <a:r>
              <a:rPr lang="de-DE"/>
              <a:t>This is a bullet point level 3</a:t>
            </a:r>
          </a:p>
          <a:p>
            <a:pPr lvl="3"/>
            <a:r>
              <a:rPr lang="de-DE"/>
              <a:t>Level 4</a:t>
            </a:r>
          </a:p>
          <a:p>
            <a:pPr lvl="4"/>
            <a:r>
              <a:rPr lang="de-DE"/>
              <a:t>Level 5</a:t>
            </a:r>
          </a:p>
          <a:p>
            <a:pPr lvl="4"/>
            <a:endParaRPr lang="de-DE"/>
          </a:p>
        </p:txBody>
      </p:sp>
      <p:sp>
        <p:nvSpPr>
          <p:cNvPr id="4" name="Datumsplatzhalter 3">
            <a:extLst>
              <a:ext uri="{FF2B5EF4-FFF2-40B4-BE49-F238E27FC236}">
                <a16:creationId xmlns:a16="http://schemas.microsoft.com/office/drawing/2014/main" id="{0B7B921C-DD71-4F98-A33D-A7936778058D}"/>
              </a:ext>
            </a:extLst>
          </p:cNvPr>
          <p:cNvSpPr>
            <a:spLocks noGrp="1"/>
          </p:cNvSpPr>
          <p:nvPr>
            <p:ph type="dt" sz="half" idx="10"/>
          </p:nvPr>
        </p:nvSpPr>
        <p:spPr/>
        <p:txBody>
          <a:bodyPr/>
          <a:lstStyle/>
          <a:p>
            <a:fld id="{E6E49C8C-9074-4449-8420-9D6EC105D06D}" type="datetime5">
              <a:rPr lang="de-DE" smtClean="0"/>
              <a:t>23-12-11</a:t>
            </a:fld>
            <a:endParaRPr lang="de-DE"/>
          </a:p>
        </p:txBody>
      </p:sp>
      <p:sp>
        <p:nvSpPr>
          <p:cNvPr id="5" name="Fußzeilenplatzhalter 4">
            <a:extLst>
              <a:ext uri="{FF2B5EF4-FFF2-40B4-BE49-F238E27FC236}">
                <a16:creationId xmlns:a16="http://schemas.microsoft.com/office/drawing/2014/main" id="{F8372CDE-0269-4A13-98B5-C2021453FF9D}"/>
              </a:ext>
            </a:extLst>
          </p:cNvPr>
          <p:cNvSpPr>
            <a:spLocks noGrp="1"/>
          </p:cNvSpPr>
          <p:nvPr>
            <p:ph type="ftr" sz="quarter" idx="11"/>
          </p:nvPr>
        </p:nvSpPr>
        <p:spPr/>
        <p:txBody>
          <a:bodyPr/>
          <a:lstStyle/>
          <a:p>
            <a:r>
              <a:rPr lang="de-DE"/>
              <a:t>Presentation title</a:t>
            </a:r>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8" y="453851"/>
            <a:ext cx="6875155" cy="757619"/>
          </a:xfrm>
          <a:prstGeom prst="rect">
            <a:avLst/>
          </a:prstGeom>
        </p:spPr>
        <p:txBody>
          <a:bodyPr lIns="0" tIns="0" rIns="0"/>
          <a:lstStyle>
            <a:lvl1pPr>
              <a:defRPr sz="2900" b="0">
                <a:solidFill>
                  <a:schemeClr val="tx2"/>
                </a:solidFill>
              </a:defRPr>
            </a:lvl1pPr>
          </a:lstStyle>
          <a:p>
            <a:r>
              <a:rPr lang="de-DE"/>
              <a:t>This is a headline</a:t>
            </a:r>
          </a:p>
        </p:txBody>
      </p:sp>
      <p:pic>
        <p:nvPicPr>
          <p:cNvPr id="8" name="Grafik 7">
            <a:extLst>
              <a:ext uri="{FF2B5EF4-FFF2-40B4-BE49-F238E27FC236}">
                <a16:creationId xmlns:a16="http://schemas.microsoft.com/office/drawing/2014/main" id="{41092445-41F2-46BF-BE49-6895916C6EE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77604" y="368300"/>
            <a:ext cx="1184400" cy="660531"/>
          </a:xfrm>
          <a:prstGeom prst="rect">
            <a:avLst/>
          </a:prstGeom>
        </p:spPr>
      </p:pic>
    </p:spTree>
    <p:extLst>
      <p:ext uri="{BB962C8B-B14F-4D97-AF65-F5344CB8AC3E}">
        <p14:creationId xmlns:p14="http://schemas.microsoft.com/office/powerpoint/2010/main" val="1351251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cont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03EB85B-3EA8-4814-B5ED-06F4F7B8D42A}"/>
              </a:ext>
            </a:extLst>
          </p:cNvPr>
          <p:cNvSpPr>
            <a:spLocks noGrp="1"/>
          </p:cNvSpPr>
          <p:nvPr>
            <p:ph idx="1" hasCustomPrompt="1"/>
          </p:nvPr>
        </p:nvSpPr>
        <p:spPr>
          <a:xfrm>
            <a:off x="515939" y="1461927"/>
            <a:ext cx="7298882" cy="4775361"/>
          </a:xfrm>
          <a:prstGeom prst="rect">
            <a:avLst/>
          </a:prstGeom>
        </p:spPr>
        <p:txBody>
          <a:bodyPr lIns="0" tIns="0"/>
          <a:lstStyle>
            <a:lvl1pPr marL="324000" indent="-324000">
              <a:lnSpc>
                <a:spcPct val="100000"/>
              </a:lnSpc>
              <a:spcBef>
                <a:spcPts val="800"/>
              </a:spcBef>
              <a:buFontTx/>
              <a:buBlip>
                <a:blip r:embed="rId2"/>
              </a:buBlip>
              <a:defRPr sz="1800">
                <a:solidFill>
                  <a:schemeClr val="accent6">
                    <a:lumMod val="50000"/>
                  </a:schemeClr>
                </a:solidFill>
              </a:defRPr>
            </a:lvl1pPr>
            <a:lvl2pPr marL="611188" indent="-323850">
              <a:lnSpc>
                <a:spcPct val="100000"/>
              </a:lnSpc>
              <a:spcBef>
                <a:spcPts val="800"/>
              </a:spcBef>
              <a:buFontTx/>
              <a:buBlip>
                <a:blip r:embed="rId3"/>
              </a:buBlip>
              <a:defRPr sz="1800">
                <a:solidFill>
                  <a:schemeClr val="accent6">
                    <a:lumMod val="50000"/>
                  </a:schemeClr>
                </a:solidFill>
              </a:defRPr>
            </a:lvl2pPr>
            <a:lvl3pPr marL="863600" indent="-287338">
              <a:lnSpc>
                <a:spcPct val="100000"/>
              </a:lnSpc>
              <a:spcBef>
                <a:spcPts val="800"/>
              </a:spcBef>
              <a:buFontTx/>
              <a:buBlip>
                <a:blip r:embed="rId4"/>
              </a:buBlip>
              <a:defRPr sz="1800">
                <a:solidFill>
                  <a:schemeClr val="accent6">
                    <a:lumMod val="50000"/>
                  </a:schemeClr>
                </a:solidFill>
              </a:defRPr>
            </a:lvl3pPr>
            <a:lvl4pPr marL="1116000" indent="-288000">
              <a:lnSpc>
                <a:spcPct val="100000"/>
              </a:lnSpc>
              <a:spcBef>
                <a:spcPts val="800"/>
              </a:spcBef>
              <a:buFontTx/>
              <a:buBlip>
                <a:blip r:embed="rId5"/>
              </a:buBlip>
              <a:defRPr sz="1800">
                <a:solidFill>
                  <a:schemeClr val="accent6">
                    <a:lumMod val="50000"/>
                  </a:schemeClr>
                </a:solidFill>
              </a:defRPr>
            </a:lvl4pPr>
            <a:lvl5pPr marL="0" marR="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sz="1800" b="0">
                <a:solidFill>
                  <a:schemeClr val="accent6">
                    <a:lumMod val="50000"/>
                  </a:schemeClr>
                </a:solidFill>
              </a:defRPr>
            </a:lvl5pPr>
            <a:lvl6pPr marL="2514600" indent="-228600">
              <a:buNone/>
              <a:defRPr/>
            </a:lvl6pPr>
          </a:lstStyle>
          <a:p>
            <a:pPr lvl="4"/>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p:txBody>
      </p:sp>
      <p:sp>
        <p:nvSpPr>
          <p:cNvPr id="4" name="Datumsplatzhalter 3">
            <a:extLst>
              <a:ext uri="{FF2B5EF4-FFF2-40B4-BE49-F238E27FC236}">
                <a16:creationId xmlns:a16="http://schemas.microsoft.com/office/drawing/2014/main" id="{0B7B921C-DD71-4F98-A33D-A7936778058D}"/>
              </a:ext>
            </a:extLst>
          </p:cNvPr>
          <p:cNvSpPr>
            <a:spLocks noGrp="1"/>
          </p:cNvSpPr>
          <p:nvPr>
            <p:ph type="dt" sz="half" idx="10"/>
          </p:nvPr>
        </p:nvSpPr>
        <p:spPr/>
        <p:txBody>
          <a:bodyPr/>
          <a:lstStyle/>
          <a:p>
            <a:fld id="{573B388A-24DA-4063-AD0B-909230A8DEB0}" type="datetime5">
              <a:rPr lang="de-DE" smtClean="0"/>
              <a:t>23-12-11</a:t>
            </a:fld>
            <a:endParaRPr lang="de-DE"/>
          </a:p>
        </p:txBody>
      </p:sp>
      <p:sp>
        <p:nvSpPr>
          <p:cNvPr id="5" name="Fußzeilenplatzhalter 4">
            <a:extLst>
              <a:ext uri="{FF2B5EF4-FFF2-40B4-BE49-F238E27FC236}">
                <a16:creationId xmlns:a16="http://schemas.microsoft.com/office/drawing/2014/main" id="{F8372CDE-0269-4A13-98B5-C2021453FF9D}"/>
              </a:ext>
            </a:extLst>
          </p:cNvPr>
          <p:cNvSpPr>
            <a:spLocks noGrp="1"/>
          </p:cNvSpPr>
          <p:nvPr>
            <p:ph type="ftr" sz="quarter" idx="11"/>
          </p:nvPr>
        </p:nvSpPr>
        <p:spPr/>
        <p:txBody>
          <a:bodyPr/>
          <a:lstStyle/>
          <a:p>
            <a:r>
              <a:rPr lang="de-DE"/>
              <a:t>Presentation title</a:t>
            </a:r>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8" y="453851"/>
            <a:ext cx="6875155" cy="757619"/>
          </a:xfrm>
          <a:prstGeom prst="rect">
            <a:avLst/>
          </a:prstGeom>
        </p:spPr>
        <p:txBody>
          <a:bodyPr lIns="0" tIns="0" rIns="0"/>
          <a:lstStyle>
            <a:lvl1pPr>
              <a:defRPr sz="2900" b="0">
                <a:solidFill>
                  <a:schemeClr val="tx2"/>
                </a:solidFill>
              </a:defRPr>
            </a:lvl1pPr>
          </a:lstStyle>
          <a:p>
            <a:r>
              <a:rPr lang="de-DE"/>
              <a:t>This is a headline</a:t>
            </a:r>
          </a:p>
        </p:txBody>
      </p:sp>
      <p:pic>
        <p:nvPicPr>
          <p:cNvPr id="8" name="Grafik 7">
            <a:extLst>
              <a:ext uri="{FF2B5EF4-FFF2-40B4-BE49-F238E27FC236}">
                <a16:creationId xmlns:a16="http://schemas.microsoft.com/office/drawing/2014/main" id="{41092445-41F2-46BF-BE49-6895916C6EE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77604" y="368300"/>
            <a:ext cx="1184400" cy="660531"/>
          </a:xfrm>
          <a:prstGeom prst="rect">
            <a:avLst/>
          </a:prstGeom>
        </p:spPr>
      </p:pic>
    </p:spTree>
    <p:extLst>
      <p:ext uri="{BB962C8B-B14F-4D97-AF65-F5344CB8AC3E}">
        <p14:creationId xmlns:p14="http://schemas.microsoft.com/office/powerpoint/2010/main" val="1370333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conten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7B921C-DD71-4F98-A33D-A7936778058D}"/>
              </a:ext>
            </a:extLst>
          </p:cNvPr>
          <p:cNvSpPr>
            <a:spLocks noGrp="1"/>
          </p:cNvSpPr>
          <p:nvPr>
            <p:ph type="dt" sz="half" idx="10"/>
          </p:nvPr>
        </p:nvSpPr>
        <p:spPr/>
        <p:txBody>
          <a:bodyPr/>
          <a:lstStyle/>
          <a:p>
            <a:fld id="{649AD8C4-48DA-46A1-A664-5B4EFB657262}" type="datetime5">
              <a:rPr lang="de-DE" smtClean="0"/>
              <a:t>23-12-11</a:t>
            </a:fld>
            <a:endParaRPr lang="de-DE"/>
          </a:p>
        </p:txBody>
      </p:sp>
      <p:sp>
        <p:nvSpPr>
          <p:cNvPr id="5" name="Fußzeilenplatzhalter 4">
            <a:extLst>
              <a:ext uri="{FF2B5EF4-FFF2-40B4-BE49-F238E27FC236}">
                <a16:creationId xmlns:a16="http://schemas.microsoft.com/office/drawing/2014/main" id="{F8372CDE-0269-4A13-98B5-C2021453FF9D}"/>
              </a:ext>
            </a:extLst>
          </p:cNvPr>
          <p:cNvSpPr>
            <a:spLocks noGrp="1"/>
          </p:cNvSpPr>
          <p:nvPr>
            <p:ph type="ftr" sz="quarter" idx="11"/>
          </p:nvPr>
        </p:nvSpPr>
        <p:spPr/>
        <p:txBody>
          <a:bodyPr/>
          <a:lstStyle/>
          <a:p>
            <a:r>
              <a:rPr lang="de-DE"/>
              <a:t>Presentation title</a:t>
            </a:r>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pic>
        <p:nvPicPr>
          <p:cNvPr id="7" name="Grafik 6">
            <a:extLst>
              <a:ext uri="{FF2B5EF4-FFF2-40B4-BE49-F238E27FC236}">
                <a16:creationId xmlns:a16="http://schemas.microsoft.com/office/drawing/2014/main" id="{2F607DA3-FACA-410C-A2F1-29FAB9AB67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5420" y="368300"/>
            <a:ext cx="1183668" cy="658834"/>
          </a:xfrm>
          <a:prstGeom prst="rect">
            <a:avLst/>
          </a:prstGeom>
        </p:spPr>
      </p:pic>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8" y="453851"/>
            <a:ext cx="6875155" cy="757619"/>
          </a:xfrm>
          <a:prstGeom prst="rect">
            <a:avLst/>
          </a:prstGeom>
        </p:spPr>
        <p:txBody>
          <a:bodyPr lIns="0" tIns="0" rIns="0"/>
          <a:lstStyle>
            <a:lvl1pPr>
              <a:defRPr sz="2900" b="0">
                <a:solidFill>
                  <a:schemeClr val="tx2"/>
                </a:solidFill>
              </a:defRPr>
            </a:lvl1pPr>
          </a:lstStyle>
          <a:p>
            <a:r>
              <a:rPr lang="de-DE"/>
              <a:t>This is a headline</a:t>
            </a:r>
          </a:p>
        </p:txBody>
      </p:sp>
      <p:sp>
        <p:nvSpPr>
          <p:cNvPr id="8" name="Bildplatzhalter 7">
            <a:extLst>
              <a:ext uri="{FF2B5EF4-FFF2-40B4-BE49-F238E27FC236}">
                <a16:creationId xmlns:a16="http://schemas.microsoft.com/office/drawing/2014/main" id="{3BEBD704-F1F8-4C42-824D-C7DE68879B3F}"/>
              </a:ext>
            </a:extLst>
          </p:cNvPr>
          <p:cNvSpPr>
            <a:spLocks noGrp="1"/>
          </p:cNvSpPr>
          <p:nvPr>
            <p:ph type="pic" sz="quarter" idx="13" hasCustomPrompt="1"/>
          </p:nvPr>
        </p:nvSpPr>
        <p:spPr>
          <a:xfrm>
            <a:off x="0" y="0"/>
            <a:ext cx="12192000" cy="6858000"/>
          </a:xfrm>
          <a:prstGeom prst="rect">
            <a:avLst/>
          </a:prstGeom>
          <a:solidFill>
            <a:schemeClr val="bg1">
              <a:lumMod val="95000"/>
            </a:schemeClr>
          </a:solidFill>
        </p:spPr>
        <p:txBody>
          <a:bodyPr/>
          <a:lstStyle>
            <a:lvl1pPr marL="0" indent="0" algn="ctr">
              <a:buNone/>
              <a:defRPr sz="1200"/>
            </a:lvl1pPr>
          </a:lstStyle>
          <a:p>
            <a:r>
              <a:rPr lang="de-DE"/>
              <a:t>picture</a:t>
            </a:r>
          </a:p>
        </p:txBody>
      </p:sp>
      <p:sp>
        <p:nvSpPr>
          <p:cNvPr id="12" name="Bildplatzhalter 11">
            <a:extLst>
              <a:ext uri="{FF2B5EF4-FFF2-40B4-BE49-F238E27FC236}">
                <a16:creationId xmlns:a16="http://schemas.microsoft.com/office/drawing/2014/main" id="{FAE77D14-E038-48E6-AD69-050CCB79F708}"/>
              </a:ext>
            </a:extLst>
          </p:cNvPr>
          <p:cNvSpPr>
            <a:spLocks noGrp="1"/>
          </p:cNvSpPr>
          <p:nvPr>
            <p:ph type="pic" sz="quarter" idx="14"/>
          </p:nvPr>
        </p:nvSpPr>
        <p:spPr>
          <a:xfrm>
            <a:off x="-8174" y="0"/>
            <a:ext cx="5227874" cy="6858000"/>
          </a:xfrm>
          <a:prstGeom prst="rect">
            <a:avLst/>
          </a:prstGeom>
          <a:gradFill flip="none" rotWithShape="1">
            <a:gsLst>
              <a:gs pos="1770">
                <a:schemeClr val="accent2"/>
              </a:gs>
              <a:gs pos="22000">
                <a:schemeClr val="tx2">
                  <a:alpha val="74000"/>
                </a:schemeClr>
              </a:gs>
              <a:gs pos="62000">
                <a:schemeClr val="accent1">
                  <a:alpha val="0"/>
                </a:schemeClr>
              </a:gs>
            </a:gsLst>
            <a:lin ang="1500000" scaled="0"/>
            <a:tileRect/>
          </a:gradFill>
        </p:spPr>
        <p:txBody>
          <a:bodyPr/>
          <a:lstStyle>
            <a:lvl1pPr marL="0" indent="0" algn="ctr">
              <a:buNone/>
              <a:defRPr sz="800">
                <a:solidFill>
                  <a:schemeClr val="bg1">
                    <a:lumMod val="95000"/>
                  </a:schemeClr>
                </a:solidFill>
              </a:defRPr>
            </a:lvl1pPr>
          </a:lstStyle>
          <a:p>
            <a:endParaRPr lang="de-DE"/>
          </a:p>
        </p:txBody>
      </p:sp>
    </p:spTree>
    <p:extLst>
      <p:ext uri="{BB962C8B-B14F-4D97-AF65-F5344CB8AC3E}">
        <p14:creationId xmlns:p14="http://schemas.microsoft.com/office/powerpoint/2010/main" val="4080817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nten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7B921C-DD71-4F98-A33D-A7936778058D}"/>
              </a:ext>
            </a:extLst>
          </p:cNvPr>
          <p:cNvSpPr>
            <a:spLocks noGrp="1"/>
          </p:cNvSpPr>
          <p:nvPr>
            <p:ph type="dt" sz="half" idx="10"/>
          </p:nvPr>
        </p:nvSpPr>
        <p:spPr/>
        <p:txBody>
          <a:bodyPr/>
          <a:lstStyle/>
          <a:p>
            <a:fld id="{1C6453C1-642D-438D-BC35-B4BA9B89A6D4}" type="datetime5">
              <a:rPr lang="de-DE" smtClean="0"/>
              <a:t>23-12-11</a:t>
            </a:fld>
            <a:endParaRPr lang="de-DE"/>
          </a:p>
        </p:txBody>
      </p:sp>
      <p:sp>
        <p:nvSpPr>
          <p:cNvPr id="5" name="Fußzeilenplatzhalter 4">
            <a:extLst>
              <a:ext uri="{FF2B5EF4-FFF2-40B4-BE49-F238E27FC236}">
                <a16:creationId xmlns:a16="http://schemas.microsoft.com/office/drawing/2014/main" id="{F8372CDE-0269-4A13-98B5-C2021453FF9D}"/>
              </a:ext>
            </a:extLst>
          </p:cNvPr>
          <p:cNvSpPr>
            <a:spLocks noGrp="1"/>
          </p:cNvSpPr>
          <p:nvPr>
            <p:ph type="ftr" sz="quarter" idx="11"/>
          </p:nvPr>
        </p:nvSpPr>
        <p:spPr/>
        <p:txBody>
          <a:bodyPr/>
          <a:lstStyle/>
          <a:p>
            <a:r>
              <a:rPr lang="de-DE"/>
              <a:t>Presentation title</a:t>
            </a:r>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8" y="453851"/>
            <a:ext cx="6875155" cy="757619"/>
          </a:xfrm>
          <a:prstGeom prst="rect">
            <a:avLst/>
          </a:prstGeom>
        </p:spPr>
        <p:txBody>
          <a:bodyPr lIns="0" tIns="0" rIns="0"/>
          <a:lstStyle>
            <a:lvl1pPr>
              <a:defRPr sz="2900" b="0">
                <a:solidFill>
                  <a:schemeClr val="tx2"/>
                </a:solidFill>
              </a:defRPr>
            </a:lvl1pPr>
          </a:lstStyle>
          <a:p>
            <a:r>
              <a:rPr lang="de-DE"/>
              <a:t>This is a headline</a:t>
            </a:r>
          </a:p>
        </p:txBody>
      </p:sp>
      <p:pic>
        <p:nvPicPr>
          <p:cNvPr id="8" name="Grafik 7">
            <a:extLst>
              <a:ext uri="{FF2B5EF4-FFF2-40B4-BE49-F238E27FC236}">
                <a16:creationId xmlns:a16="http://schemas.microsoft.com/office/drawing/2014/main" id="{266FBCA7-87AA-423A-A57C-F133C2F27D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77604" y="368300"/>
            <a:ext cx="1184400" cy="660531"/>
          </a:xfrm>
          <a:prstGeom prst="rect">
            <a:avLst/>
          </a:prstGeom>
        </p:spPr>
      </p:pic>
    </p:spTree>
    <p:extLst>
      <p:ext uri="{BB962C8B-B14F-4D97-AF65-F5344CB8AC3E}">
        <p14:creationId xmlns:p14="http://schemas.microsoft.com/office/powerpoint/2010/main" val="40777383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Nur Titel">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B066A7F-1B93-4905-8CA9-495B41258BA8}"/>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46A158BF-703F-42D8-B1F9-19973D426E29}"/>
              </a:ext>
            </a:extLst>
          </p:cNvPr>
          <p:cNvSpPr/>
          <p:nvPr userDrawn="1"/>
        </p:nvSpPr>
        <p:spPr>
          <a:xfrm>
            <a:off x="0" y="1856100"/>
            <a:ext cx="4648200" cy="4991621"/>
          </a:xfrm>
          <a:prstGeom prst="rect">
            <a:avLst/>
          </a:prstGeom>
          <a:gradFill>
            <a:gsLst>
              <a:gs pos="0">
                <a:schemeClr val="accent2">
                  <a:lumMod val="84000"/>
                </a:schemeClr>
              </a:gs>
              <a:gs pos="69000">
                <a:schemeClr val="accent1"/>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E0A05EDB-D93B-439C-B793-E61C1AB13C25}"/>
              </a:ext>
            </a:extLst>
          </p:cNvPr>
          <p:cNvSpPr/>
          <p:nvPr userDrawn="1"/>
        </p:nvSpPr>
        <p:spPr>
          <a:xfrm>
            <a:off x="0" y="1866376"/>
            <a:ext cx="12192000" cy="4991623"/>
          </a:xfrm>
          <a:prstGeom prst="rect">
            <a:avLst/>
          </a:prstGeom>
          <a:gradFill>
            <a:gsLst>
              <a:gs pos="0">
                <a:srgbClr val="000094">
                  <a:alpha val="0"/>
                </a:srgbClr>
              </a:gs>
              <a:gs pos="100000">
                <a:schemeClr val="accent3"/>
              </a:gs>
            </a:gsLst>
            <a:lin ang="1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DC4E0629-C2B7-4E47-AC95-F0ABC8B5B2DF}"/>
              </a:ext>
            </a:extLst>
          </p:cNvPr>
          <p:cNvSpPr txBox="1"/>
          <p:nvPr userDrawn="1"/>
        </p:nvSpPr>
        <p:spPr>
          <a:xfrm>
            <a:off x="1739550" y="3189096"/>
            <a:ext cx="6680549" cy="3018772"/>
          </a:xfrm>
          <a:prstGeom prst="rect">
            <a:avLst/>
          </a:prstGeom>
          <a:noFill/>
        </p:spPr>
        <p:txBody>
          <a:bodyPr wrap="square" rtlCol="0">
            <a:noAutofit/>
          </a:bodyPr>
          <a:lstStyle/>
          <a:p>
            <a:pPr>
              <a:spcBef>
                <a:spcPts val="2000"/>
              </a:spcBef>
            </a:pPr>
            <a:endParaRPr lang="de-DE" sz="3600">
              <a:solidFill>
                <a:schemeClr val="bg1"/>
              </a:solidFill>
              <a:latin typeface="+mj-lt"/>
            </a:endParaRPr>
          </a:p>
        </p:txBody>
      </p:sp>
      <p:cxnSp>
        <p:nvCxnSpPr>
          <p:cNvPr id="11" name="Gerader Verbinder 10">
            <a:extLst>
              <a:ext uri="{FF2B5EF4-FFF2-40B4-BE49-F238E27FC236}">
                <a16:creationId xmlns:a16="http://schemas.microsoft.com/office/drawing/2014/main" id="{89365D1B-A520-4DA6-9332-856E004EFA56}"/>
              </a:ext>
            </a:extLst>
          </p:cNvPr>
          <p:cNvCxnSpPr>
            <a:cxnSpLocks/>
          </p:cNvCxnSpPr>
          <p:nvPr userDrawn="1"/>
        </p:nvCxnSpPr>
        <p:spPr>
          <a:xfrm>
            <a:off x="1911619" y="2971800"/>
            <a:ext cx="216000" cy="0"/>
          </a:xfrm>
          <a:prstGeom prst="line">
            <a:avLst/>
          </a:prstGeom>
          <a:ln w="9525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8ED80C3A-BE6B-4912-9314-6A51580B485B}"/>
              </a:ext>
            </a:extLst>
          </p:cNvPr>
          <p:cNvSpPr>
            <a:spLocks noGrp="1"/>
          </p:cNvSpPr>
          <p:nvPr>
            <p:ph type="body" sz="quarter" idx="10" hasCustomPrompt="1"/>
          </p:nvPr>
        </p:nvSpPr>
        <p:spPr>
          <a:xfrm>
            <a:off x="1865050" y="3296509"/>
            <a:ext cx="6680549" cy="2700337"/>
          </a:xfrm>
          <a:prstGeom prst="rect">
            <a:avLst/>
          </a:prstGeom>
        </p:spPr>
        <p:txBody>
          <a:bodyPr lIns="0" tIns="0"/>
          <a:lstStyle>
            <a:lvl1pPr marL="0" indent="0">
              <a:lnSpc>
                <a:spcPct val="100000"/>
              </a:lnSpc>
              <a:buNone/>
              <a:defRPr sz="3200">
                <a:solidFill>
                  <a:schemeClr val="bg1"/>
                </a:solidFill>
                <a:latin typeface="+mj-lt"/>
              </a:defRPr>
            </a:lvl1pPr>
            <a:lvl2pPr marL="457200" indent="0">
              <a:lnSpc>
                <a:spcPct val="100000"/>
              </a:lnSpc>
              <a:buNone/>
              <a:defRPr sz="3600">
                <a:solidFill>
                  <a:schemeClr val="bg1"/>
                </a:solidFill>
                <a:latin typeface="+mj-lt"/>
              </a:defRPr>
            </a:lvl2pPr>
            <a:lvl3pPr marL="914400" indent="0">
              <a:lnSpc>
                <a:spcPct val="100000"/>
              </a:lnSpc>
              <a:buNone/>
              <a:defRPr sz="3600">
                <a:solidFill>
                  <a:schemeClr val="bg1"/>
                </a:solidFill>
                <a:latin typeface="+mj-lt"/>
              </a:defRPr>
            </a:lvl3pPr>
            <a:lvl4pPr marL="1371600" indent="0">
              <a:lnSpc>
                <a:spcPct val="100000"/>
              </a:lnSpc>
              <a:buNone/>
              <a:defRPr sz="3600">
                <a:solidFill>
                  <a:schemeClr val="bg1"/>
                </a:solidFill>
                <a:latin typeface="+mj-lt"/>
              </a:defRPr>
            </a:lvl4pPr>
            <a:lvl5pPr marL="1828800" indent="0">
              <a:lnSpc>
                <a:spcPct val="100000"/>
              </a:lnSpc>
              <a:buNone/>
              <a:defRPr sz="3600">
                <a:solidFill>
                  <a:schemeClr val="bg1"/>
                </a:solidFill>
                <a:latin typeface="+mj-lt"/>
              </a:defRPr>
            </a:lvl5pPr>
          </a:lstStyle>
          <a:p>
            <a:pPr>
              <a:spcBef>
                <a:spcPts val="2000"/>
              </a:spcBef>
            </a:pPr>
            <a:r>
              <a:rPr lang="en-US" sz="3600" b="1" i="0" u="none" strike="noStrike" kern="1200">
                <a:solidFill>
                  <a:schemeClr val="bg1"/>
                </a:solidFill>
                <a:effectLst/>
                <a:latin typeface="+mj-lt"/>
                <a:ea typeface="+mn-ea"/>
                <a:cs typeface="+mn-cs"/>
              </a:rPr>
              <a:t>Be part </a:t>
            </a:r>
            <a:r>
              <a:rPr lang="en-US" sz="3600" b="0" i="0" u="none" strike="noStrike" kern="1200">
                <a:solidFill>
                  <a:schemeClr val="bg1"/>
                </a:solidFill>
                <a:effectLst/>
                <a:latin typeface="+mj-lt"/>
                <a:ea typeface="+mn-ea"/>
                <a:cs typeface="+mn-cs"/>
              </a:rPr>
              <a:t>of </a:t>
            </a:r>
            <a:r>
              <a:rPr lang="en-US" sz="3600" b="1" i="0" u="none" strike="noStrike" kern="1200">
                <a:solidFill>
                  <a:schemeClr val="bg1"/>
                </a:solidFill>
                <a:effectLst/>
                <a:latin typeface="+mj-lt"/>
                <a:ea typeface="+mn-ea"/>
                <a:cs typeface="+mn-cs"/>
              </a:rPr>
              <a:t>gaia-x </a:t>
            </a:r>
            <a:r>
              <a:rPr lang="en-US" sz="3600" b="0" i="0" u="none" strike="noStrike" kern="1200">
                <a:solidFill>
                  <a:schemeClr val="bg1"/>
                </a:solidFill>
                <a:effectLst/>
                <a:latin typeface="+mj-lt"/>
                <a:ea typeface="+mn-ea"/>
                <a:cs typeface="+mn-cs"/>
              </a:rPr>
              <a:t>and </a:t>
            </a:r>
            <a:r>
              <a:rPr lang="en-US" sz="3600" b="1" i="0" u="none" strike="noStrike" kern="1200">
                <a:solidFill>
                  <a:schemeClr val="bg1"/>
                </a:solidFill>
                <a:effectLst/>
                <a:latin typeface="+mj-lt"/>
                <a:ea typeface="+mn-ea"/>
                <a:cs typeface="+mn-cs"/>
              </a:rPr>
              <a:t>create </a:t>
            </a:r>
            <a:br>
              <a:rPr lang="en-US" sz="3600" b="1" i="0" u="none" strike="noStrike" kern="1200">
                <a:solidFill>
                  <a:schemeClr val="bg1"/>
                </a:solidFill>
                <a:effectLst/>
                <a:latin typeface="+mj-lt"/>
                <a:ea typeface="+mn-ea"/>
                <a:cs typeface="+mn-cs"/>
              </a:rPr>
            </a:br>
            <a:r>
              <a:rPr lang="en-US" sz="3600" b="0" i="0" u="none" strike="noStrike" kern="1200">
                <a:solidFill>
                  <a:schemeClr val="bg1"/>
                </a:solidFill>
                <a:effectLst/>
                <a:latin typeface="+mj-lt"/>
                <a:ea typeface="+mn-ea"/>
                <a:cs typeface="+mn-cs"/>
              </a:rPr>
              <a:t>a</a:t>
            </a:r>
            <a:r>
              <a:rPr lang="en-US" sz="3600" b="1" i="0" u="none" strike="noStrike" kern="1200">
                <a:solidFill>
                  <a:schemeClr val="bg1"/>
                </a:solidFill>
                <a:effectLst/>
                <a:latin typeface="+mj-lt"/>
                <a:ea typeface="+mn-ea"/>
                <a:cs typeface="+mn-cs"/>
              </a:rPr>
              <a:t> future </a:t>
            </a:r>
            <a:r>
              <a:rPr lang="en-US" sz="3600" b="0" i="0" u="none" strike="noStrike" kern="1200">
                <a:solidFill>
                  <a:schemeClr val="bg1"/>
                </a:solidFill>
                <a:effectLst/>
                <a:latin typeface="+mj-lt"/>
                <a:ea typeface="+mn-ea"/>
                <a:cs typeface="+mn-cs"/>
              </a:rPr>
              <a:t>that is both </a:t>
            </a:r>
            <a:r>
              <a:rPr lang="en-US" sz="3600" b="1" i="0" u="none" strike="noStrike" kern="1200">
                <a:solidFill>
                  <a:schemeClr val="bg1"/>
                </a:solidFill>
                <a:effectLst/>
                <a:latin typeface="+mj-lt"/>
                <a:ea typeface="+mn-ea"/>
                <a:cs typeface="+mn-cs"/>
              </a:rPr>
              <a:t>open </a:t>
            </a:r>
            <a:r>
              <a:rPr lang="en-US" sz="3600" b="0" i="0" u="none" strike="noStrike" kern="1200">
                <a:solidFill>
                  <a:schemeClr val="bg1"/>
                </a:solidFill>
                <a:effectLst/>
                <a:latin typeface="+mj-lt"/>
                <a:ea typeface="+mn-ea"/>
                <a:cs typeface="+mn-cs"/>
              </a:rPr>
              <a:t>and</a:t>
            </a:r>
            <a:r>
              <a:rPr lang="en-US" sz="3600" b="1" i="0" u="none" strike="noStrike" kern="1200">
                <a:solidFill>
                  <a:schemeClr val="bg1"/>
                </a:solidFill>
                <a:effectLst/>
                <a:latin typeface="+mj-lt"/>
                <a:ea typeface="+mn-ea"/>
                <a:cs typeface="+mn-cs"/>
              </a:rPr>
              <a:t> fair</a:t>
            </a:r>
            <a:r>
              <a:rPr lang="en-US" sz="3600" b="0" i="0" u="none" strike="noStrike" kern="1200">
                <a:solidFill>
                  <a:schemeClr val="bg1"/>
                </a:solidFill>
                <a:effectLst/>
                <a:latin typeface="+mj-lt"/>
                <a:ea typeface="+mn-ea"/>
                <a:cs typeface="+mn-cs"/>
              </a:rPr>
              <a:t>!</a:t>
            </a:r>
            <a:r>
              <a:rPr lang="en-US" sz="3600" b="0" i="0" kern="1200">
                <a:solidFill>
                  <a:schemeClr val="bg1"/>
                </a:solidFill>
                <a:effectLst/>
                <a:latin typeface="+mj-lt"/>
                <a:ea typeface="+mn-ea"/>
                <a:cs typeface="+mn-cs"/>
              </a:rPr>
              <a:t>​</a:t>
            </a:r>
          </a:p>
          <a:p>
            <a:pPr>
              <a:spcBef>
                <a:spcPts val="2000"/>
              </a:spcBef>
            </a:pPr>
            <a:r>
              <a:rPr lang="en-US" sz="3600" b="0" i="0" u="none" strike="noStrike" kern="1200">
                <a:solidFill>
                  <a:schemeClr val="bg1"/>
                </a:solidFill>
                <a:effectLst/>
                <a:latin typeface="+mj-lt"/>
                <a:ea typeface="+mn-ea"/>
                <a:cs typeface="+mn-cs"/>
              </a:rPr>
              <a:t>We are </a:t>
            </a:r>
            <a:r>
              <a:rPr lang="en-US" sz="3600" b="1" i="0" u="none" strike="noStrike" kern="1200">
                <a:solidFill>
                  <a:schemeClr val="bg1"/>
                </a:solidFill>
                <a:effectLst/>
                <a:latin typeface="+mj-lt"/>
                <a:ea typeface="+mn-ea"/>
                <a:cs typeface="+mn-cs"/>
              </a:rPr>
              <a:t>happy</a:t>
            </a:r>
            <a:r>
              <a:rPr lang="en-US" sz="3600" b="0" i="0" u="none" strike="noStrike" kern="1200">
                <a:solidFill>
                  <a:schemeClr val="bg1"/>
                </a:solidFill>
                <a:effectLst/>
                <a:latin typeface="+mj-lt"/>
                <a:ea typeface="+mn-ea"/>
                <a:cs typeface="+mn-cs"/>
              </a:rPr>
              <a:t> to </a:t>
            </a:r>
            <a:r>
              <a:rPr lang="en-US" sz="3600" b="1" i="0" u="none" strike="noStrike" kern="1200">
                <a:solidFill>
                  <a:schemeClr val="bg1"/>
                </a:solidFill>
                <a:effectLst/>
                <a:latin typeface="+mj-lt"/>
                <a:ea typeface="+mn-ea"/>
                <a:cs typeface="+mn-cs"/>
              </a:rPr>
              <a:t>have you with us</a:t>
            </a:r>
            <a:r>
              <a:rPr lang="en-US" sz="3600" b="0" i="0" u="none" strike="noStrike" kern="1200">
                <a:solidFill>
                  <a:schemeClr val="bg1"/>
                </a:solidFill>
                <a:effectLst/>
                <a:latin typeface="+mj-lt"/>
                <a:ea typeface="+mn-ea"/>
                <a:cs typeface="+mn-cs"/>
              </a:rPr>
              <a:t> and </a:t>
            </a:r>
            <a:r>
              <a:rPr lang="en-US" sz="3600" b="1" i="0" u="none" strike="noStrike" kern="1200">
                <a:solidFill>
                  <a:schemeClr val="bg1"/>
                </a:solidFill>
                <a:effectLst/>
                <a:latin typeface="+mj-lt"/>
                <a:ea typeface="+mn-ea"/>
                <a:cs typeface="+mn-cs"/>
              </a:rPr>
              <a:t>welcome you</a:t>
            </a:r>
            <a:r>
              <a:rPr lang="en-US" sz="3600" b="0" i="0" u="none" strike="noStrike" kern="1200">
                <a:solidFill>
                  <a:schemeClr val="bg1"/>
                </a:solidFill>
                <a:effectLst/>
                <a:latin typeface="+mj-lt"/>
                <a:ea typeface="+mn-ea"/>
                <a:cs typeface="+mn-cs"/>
              </a:rPr>
              <a:t>.</a:t>
            </a:r>
            <a:r>
              <a:rPr lang="en-US" sz="3600" b="0" i="0" kern="1200">
                <a:solidFill>
                  <a:schemeClr val="bg1"/>
                </a:solidFill>
                <a:effectLst/>
                <a:latin typeface="+mj-lt"/>
                <a:ea typeface="+mn-ea"/>
                <a:cs typeface="+mn-cs"/>
              </a:rPr>
              <a:t>​</a:t>
            </a:r>
            <a:endParaRPr lang="de-DE" sz="3600">
              <a:solidFill>
                <a:schemeClr val="bg1"/>
              </a:solidFill>
              <a:latin typeface="+mj-lt"/>
            </a:endParaRPr>
          </a:p>
        </p:txBody>
      </p:sp>
      <p:pic>
        <p:nvPicPr>
          <p:cNvPr id="9" name="Grafik 8">
            <a:extLst>
              <a:ext uri="{FF2B5EF4-FFF2-40B4-BE49-F238E27FC236}">
                <a16:creationId xmlns:a16="http://schemas.microsoft.com/office/drawing/2014/main" id="{C03AF734-3C6F-44E8-BB71-394A72D714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25026" y="452664"/>
            <a:ext cx="1728000" cy="963692"/>
          </a:xfrm>
          <a:prstGeom prst="rect">
            <a:avLst/>
          </a:prstGeom>
        </p:spPr>
      </p:pic>
    </p:spTree>
    <p:extLst>
      <p:ext uri="{BB962C8B-B14F-4D97-AF65-F5344CB8AC3E}">
        <p14:creationId xmlns:p14="http://schemas.microsoft.com/office/powerpoint/2010/main" val="1235316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xt layout">
    <p:spTree>
      <p:nvGrpSpPr>
        <p:cNvPr id="1" name=""/>
        <p:cNvGrpSpPr/>
        <p:nvPr/>
      </p:nvGrpSpPr>
      <p:grpSpPr>
        <a:xfrm>
          <a:off x="0" y="0"/>
          <a:ext cx="0" cy="0"/>
          <a:chOff x="0" y="0"/>
          <a:chExt cx="0" cy="0"/>
        </a:xfrm>
      </p:grpSpPr>
      <p:sp>
        <p:nvSpPr>
          <p:cNvPr id="12" name="Marcador de texto 2"/>
          <p:cNvSpPr>
            <a:spLocks noGrp="1"/>
          </p:cNvSpPr>
          <p:nvPr>
            <p:ph type="body" sz="quarter" idx="18" hasCustomPrompt="1"/>
          </p:nvPr>
        </p:nvSpPr>
        <p:spPr>
          <a:xfrm>
            <a:off x="292608" y="1480173"/>
            <a:ext cx="5492496" cy="4828566"/>
          </a:xfrm>
          <a:prstGeom prst="rect">
            <a:avLst/>
          </a:prstGeom>
        </p:spPr>
        <p:txBody>
          <a:bodyPr>
            <a:normAutofit/>
          </a:bodyPr>
          <a:lstStyle>
            <a:lvl1pPr marL="130960" indent="-130960">
              <a:lnSpc>
                <a:spcPct val="100000"/>
              </a:lnSpc>
              <a:buClr>
                <a:schemeClr val="accent2"/>
              </a:buClr>
              <a:defRPr sz="2800" baseline="0">
                <a:solidFill>
                  <a:srgbClr val="323232"/>
                </a:solidFill>
              </a:defRPr>
            </a:lvl1pPr>
            <a:lvl2pPr>
              <a:lnSpc>
                <a:spcPct val="100000"/>
              </a:lnSpc>
              <a:buClr>
                <a:schemeClr val="accent2"/>
              </a:buClr>
              <a:defRPr sz="2400" baseline="0">
                <a:solidFill>
                  <a:srgbClr val="323232"/>
                </a:solidFill>
              </a:defRPr>
            </a:lvl2pPr>
            <a:lvl3pPr>
              <a:lnSpc>
                <a:spcPct val="100000"/>
              </a:lnSpc>
              <a:buClr>
                <a:schemeClr val="accent2"/>
              </a:buClr>
              <a:defRPr sz="2000" baseline="0">
                <a:solidFill>
                  <a:srgbClr val="323232"/>
                </a:solidFill>
              </a:defRPr>
            </a:lvl3pPr>
            <a:lvl4pPr>
              <a:lnSpc>
                <a:spcPct val="100000"/>
              </a:lnSpc>
              <a:buClr>
                <a:schemeClr val="accent2"/>
              </a:buClr>
              <a:defRPr sz="1800" baseline="0">
                <a:solidFill>
                  <a:srgbClr val="323232"/>
                </a:solidFill>
              </a:defRPr>
            </a:lvl4pPr>
            <a:lvl5pPr>
              <a:lnSpc>
                <a:spcPct val="100000"/>
              </a:lnSpc>
              <a:buClr>
                <a:schemeClr val="accent2"/>
              </a:buClr>
              <a:defRPr sz="1400" baseline="0">
                <a:solidFill>
                  <a:srgbClr val="323232"/>
                </a:solidFill>
              </a:defRPr>
            </a:lvl5pPr>
          </a:lstStyle>
          <a:p>
            <a:pPr lvl="0"/>
            <a:r>
              <a:rPr lang="en-GB" noProof="0"/>
              <a:t>Bullet level 1</a:t>
            </a:r>
          </a:p>
          <a:p>
            <a:pPr lvl="1"/>
            <a:r>
              <a:rPr lang="en-GB" noProof="0"/>
              <a:t>Bullet level 2</a:t>
            </a:r>
          </a:p>
          <a:p>
            <a:pPr lvl="2"/>
            <a:r>
              <a:rPr lang="en-GB" noProof="0"/>
              <a:t>Bullet level 3	</a:t>
            </a:r>
          </a:p>
          <a:p>
            <a:pPr lvl="3"/>
            <a:r>
              <a:rPr lang="en-GB" noProof="0"/>
              <a:t>Bullet level 4</a:t>
            </a:r>
          </a:p>
          <a:p>
            <a:pPr lvl="4"/>
            <a:r>
              <a:rPr lang="en-GB" noProof="0"/>
              <a:t>Bullet level 5</a:t>
            </a:r>
          </a:p>
        </p:txBody>
      </p:sp>
      <p:sp>
        <p:nvSpPr>
          <p:cNvPr id="11" name="Marcador de número de diapositiva 32"/>
          <p:cNvSpPr>
            <a:spLocks noGrp="1"/>
          </p:cNvSpPr>
          <p:nvPr>
            <p:ph type="sldNum" sz="quarter" idx="4"/>
          </p:nvPr>
        </p:nvSpPr>
        <p:spPr>
          <a:xfrm>
            <a:off x="11776959" y="6519612"/>
            <a:ext cx="248264" cy="123111"/>
          </a:xfrm>
          <a:prstGeom prst="rect">
            <a:avLst/>
          </a:prstGeom>
        </p:spPr>
        <p:txBody>
          <a:bodyPr vert="horz" wrap="square" lIns="0" tIns="0" rIns="0" bIns="0" rtlCol="0" anchor="ctr">
            <a:spAutoFit/>
          </a:bodyPr>
          <a:lstStyle>
            <a:lvl1pPr algn="ctr">
              <a:defRPr sz="800">
                <a:solidFill>
                  <a:schemeClr val="bg1">
                    <a:lumMod val="50000"/>
                  </a:schemeClr>
                </a:solidFill>
                <a:latin typeface="+mj-lt"/>
              </a:defRPr>
            </a:lvl1pPr>
          </a:lstStyle>
          <a:p>
            <a:fld id="{E57627FB-D816-4EA7-98E3-793F2D9BC93A}" type="slidenum">
              <a:rPr lang="en-GB" noProof="0" smtClean="0"/>
              <a:pPr/>
              <a:t>‹Nr.›</a:t>
            </a:fld>
            <a:endParaRPr lang="en-GB" noProof="0"/>
          </a:p>
        </p:txBody>
      </p:sp>
      <p:sp>
        <p:nvSpPr>
          <p:cNvPr id="10" name="Footer Placeholder 4"/>
          <p:cNvSpPr>
            <a:spLocks noGrp="1"/>
          </p:cNvSpPr>
          <p:nvPr>
            <p:ph type="ftr" sz="quarter" idx="3"/>
          </p:nvPr>
        </p:nvSpPr>
        <p:spPr>
          <a:xfrm rot="16200000">
            <a:off x="10404202" y="4652432"/>
            <a:ext cx="3086100" cy="226487"/>
          </a:xfrm>
          <a:prstGeom prst="rect">
            <a:avLst/>
          </a:prstGeom>
        </p:spPr>
        <p:txBody>
          <a:bodyPr vert="horz" lIns="91440" tIns="45720" rIns="91440" bIns="45720" rtlCol="0" anchor="ctr"/>
          <a:lstStyle>
            <a:lvl1pPr algn="l">
              <a:defRPr sz="700">
                <a:solidFill>
                  <a:schemeClr val="bg1">
                    <a:lumMod val="65000"/>
                  </a:schemeClr>
                </a:solidFill>
                <a:latin typeface="+mj-lt"/>
              </a:defRPr>
            </a:lvl1pPr>
          </a:lstStyle>
          <a:p>
            <a:r>
              <a:rPr lang="en-GB" noProof="0"/>
              <a:t>Presentation title</a:t>
            </a:r>
          </a:p>
        </p:txBody>
      </p:sp>
      <p:sp>
        <p:nvSpPr>
          <p:cNvPr id="17" name="Title 1"/>
          <p:cNvSpPr>
            <a:spLocks noGrp="1"/>
          </p:cNvSpPr>
          <p:nvPr>
            <p:ph type="title"/>
          </p:nvPr>
        </p:nvSpPr>
        <p:spPr>
          <a:xfrm>
            <a:off x="268224" y="296865"/>
            <a:ext cx="11253216" cy="482549"/>
          </a:xfrm>
        </p:spPr>
        <p:txBody>
          <a:bodyPr anchor="t">
            <a:noAutofit/>
          </a:bodyPr>
          <a:lstStyle>
            <a:lvl1pPr>
              <a:defRPr sz="3200">
                <a:solidFill>
                  <a:schemeClr val="tx2"/>
                </a:solidFill>
                <a:latin typeface="+mj-lt"/>
              </a:defRPr>
            </a:lvl1pPr>
          </a:lstStyle>
          <a:p>
            <a:r>
              <a:rPr lang="en-US" noProof="0"/>
              <a:t>Click to edit Master title style</a:t>
            </a:r>
            <a:endParaRPr lang="en-GB" noProof="0"/>
          </a:p>
        </p:txBody>
      </p:sp>
      <p:sp>
        <p:nvSpPr>
          <p:cNvPr id="18" name="Text Placeholder 19"/>
          <p:cNvSpPr>
            <a:spLocks noGrp="1"/>
          </p:cNvSpPr>
          <p:nvPr>
            <p:ph type="body" sz="quarter" idx="13"/>
          </p:nvPr>
        </p:nvSpPr>
        <p:spPr>
          <a:xfrm>
            <a:off x="268224" y="779412"/>
            <a:ext cx="11228613" cy="468000"/>
          </a:xfrm>
          <a:prstGeom prst="rect">
            <a:avLst/>
          </a:prstGeom>
        </p:spPr>
        <p:txBody>
          <a:bodyPr>
            <a:noAutofit/>
          </a:bodyPr>
          <a:lstStyle>
            <a:lvl1pPr marL="0" indent="0">
              <a:lnSpc>
                <a:spcPct val="100000"/>
              </a:lnSpc>
              <a:buNone/>
              <a:defRPr sz="2400">
                <a:solidFill>
                  <a:schemeClr val="accent2"/>
                </a:solidFill>
                <a:latin typeface="+mj-lt"/>
              </a:defRPr>
            </a:lvl1pPr>
            <a:lvl2pPr marL="342875" indent="0">
              <a:buNone/>
              <a:defRPr sz="1200">
                <a:solidFill>
                  <a:schemeClr val="accent2"/>
                </a:solidFill>
                <a:latin typeface="+mj-lt"/>
              </a:defRPr>
            </a:lvl2pPr>
            <a:lvl3pPr marL="685749" indent="0">
              <a:buNone/>
              <a:defRPr sz="1050">
                <a:solidFill>
                  <a:schemeClr val="accent2"/>
                </a:solidFill>
                <a:latin typeface="+mj-lt"/>
              </a:defRPr>
            </a:lvl3pPr>
            <a:lvl4pPr marL="1028624" indent="0">
              <a:buNone/>
              <a:defRPr sz="900">
                <a:solidFill>
                  <a:schemeClr val="accent2"/>
                </a:solidFill>
                <a:latin typeface="+mj-lt"/>
              </a:defRPr>
            </a:lvl4pPr>
            <a:lvl5pPr marL="1371498" indent="0">
              <a:buNone/>
              <a:defRPr sz="900">
                <a:solidFill>
                  <a:schemeClr val="accent2"/>
                </a:solidFill>
                <a:latin typeface="+mj-lt"/>
              </a:defRPr>
            </a:lvl5pPr>
          </a:lstStyle>
          <a:p>
            <a:pPr lvl="0"/>
            <a:r>
              <a:rPr lang="en-US" noProof="0"/>
              <a:t>Click to edit Master text styles</a:t>
            </a:r>
          </a:p>
        </p:txBody>
      </p:sp>
      <p:sp>
        <p:nvSpPr>
          <p:cNvPr id="8" name="Marcador de texto 2"/>
          <p:cNvSpPr>
            <a:spLocks noGrp="1"/>
          </p:cNvSpPr>
          <p:nvPr>
            <p:ph type="body" sz="quarter" idx="19" hasCustomPrompt="1"/>
          </p:nvPr>
        </p:nvSpPr>
        <p:spPr>
          <a:xfrm>
            <a:off x="6063308" y="1472789"/>
            <a:ext cx="5492496" cy="4828566"/>
          </a:xfrm>
          <a:prstGeom prst="rect">
            <a:avLst/>
          </a:prstGeom>
        </p:spPr>
        <p:txBody>
          <a:bodyPr>
            <a:normAutofit/>
          </a:bodyPr>
          <a:lstStyle>
            <a:lvl1pPr marL="130960" indent="-130960">
              <a:lnSpc>
                <a:spcPct val="100000"/>
              </a:lnSpc>
              <a:buClr>
                <a:schemeClr val="accent2"/>
              </a:buClr>
              <a:defRPr sz="2800" baseline="0">
                <a:solidFill>
                  <a:srgbClr val="323232"/>
                </a:solidFill>
              </a:defRPr>
            </a:lvl1pPr>
            <a:lvl2pPr>
              <a:lnSpc>
                <a:spcPct val="100000"/>
              </a:lnSpc>
              <a:buClr>
                <a:schemeClr val="accent2"/>
              </a:buClr>
              <a:defRPr sz="2400" baseline="0">
                <a:solidFill>
                  <a:srgbClr val="323232"/>
                </a:solidFill>
              </a:defRPr>
            </a:lvl2pPr>
            <a:lvl3pPr>
              <a:lnSpc>
                <a:spcPct val="100000"/>
              </a:lnSpc>
              <a:buClr>
                <a:schemeClr val="accent2"/>
              </a:buClr>
              <a:defRPr sz="2000" baseline="0">
                <a:solidFill>
                  <a:srgbClr val="323232"/>
                </a:solidFill>
              </a:defRPr>
            </a:lvl3pPr>
            <a:lvl4pPr>
              <a:lnSpc>
                <a:spcPct val="100000"/>
              </a:lnSpc>
              <a:buClr>
                <a:schemeClr val="accent2"/>
              </a:buClr>
              <a:defRPr sz="1800" baseline="0">
                <a:solidFill>
                  <a:srgbClr val="323232"/>
                </a:solidFill>
              </a:defRPr>
            </a:lvl4pPr>
            <a:lvl5pPr>
              <a:lnSpc>
                <a:spcPct val="100000"/>
              </a:lnSpc>
              <a:buClr>
                <a:schemeClr val="accent2"/>
              </a:buClr>
              <a:defRPr sz="1400" baseline="0">
                <a:solidFill>
                  <a:srgbClr val="323232"/>
                </a:solidFill>
              </a:defRPr>
            </a:lvl5pPr>
          </a:lstStyle>
          <a:p>
            <a:pPr lvl="0"/>
            <a:r>
              <a:rPr lang="en-GB" noProof="0"/>
              <a:t>Bullet level 1</a:t>
            </a:r>
          </a:p>
          <a:p>
            <a:pPr lvl="1"/>
            <a:r>
              <a:rPr lang="en-GB" noProof="0"/>
              <a:t>Bullet level 2</a:t>
            </a:r>
          </a:p>
          <a:p>
            <a:pPr lvl="2"/>
            <a:r>
              <a:rPr lang="en-GB" noProof="0"/>
              <a:t>Bullet level 3	</a:t>
            </a:r>
          </a:p>
          <a:p>
            <a:pPr lvl="3"/>
            <a:r>
              <a:rPr lang="en-GB" noProof="0"/>
              <a:t>Bullet level 4</a:t>
            </a:r>
          </a:p>
          <a:p>
            <a:pPr lvl="4"/>
            <a:r>
              <a:rPr lang="en-GB" noProof="0"/>
              <a:t>Bullet level 5</a:t>
            </a:r>
          </a:p>
        </p:txBody>
      </p:sp>
    </p:spTree>
    <p:extLst>
      <p:ext uri="{BB962C8B-B14F-4D97-AF65-F5344CB8AC3E}">
        <p14:creationId xmlns:p14="http://schemas.microsoft.com/office/powerpoint/2010/main" val="3304643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content">
  <p:cSld name="1_content">
    <p:spTree>
      <p:nvGrpSpPr>
        <p:cNvPr id="1" name="Shape 74"/>
        <p:cNvGrpSpPr/>
        <p:nvPr/>
      </p:nvGrpSpPr>
      <p:grpSpPr>
        <a:xfrm>
          <a:off x="0" y="0"/>
          <a:ext cx="0" cy="0"/>
          <a:chOff x="0" y="0"/>
          <a:chExt cx="0" cy="0"/>
        </a:xfrm>
      </p:grpSpPr>
      <p:sp>
        <p:nvSpPr>
          <p:cNvPr id="75" name="Google Shape;75;p41"/>
          <p:cNvSpPr txBox="1">
            <a:spLocks noGrp="1"/>
          </p:cNvSpPr>
          <p:nvPr>
            <p:ph type="body" idx="1"/>
          </p:nvPr>
        </p:nvSpPr>
        <p:spPr>
          <a:xfrm>
            <a:off x="515939" y="1605837"/>
            <a:ext cx="8395833" cy="379591"/>
          </a:xfrm>
          <a:prstGeom prst="rect">
            <a:avLst/>
          </a:prstGeom>
          <a:noFill/>
          <a:ln>
            <a:noFill/>
          </a:ln>
        </p:spPr>
        <p:txBody>
          <a:bodyPr spcFirstLastPara="1" wrap="square" lIns="0" tIns="0" rIns="0" bIns="0" anchor="t" anchorCtr="0">
            <a:spAutoFit/>
          </a:bodyPr>
          <a:lstStyle>
            <a:lvl1pPr marL="304815" lvl="0" indent="-266713" algn="l">
              <a:lnSpc>
                <a:spcPct val="100000"/>
              </a:lnSpc>
              <a:spcBef>
                <a:spcPts val="800"/>
              </a:spcBef>
              <a:spcAft>
                <a:spcPts val="0"/>
              </a:spcAft>
              <a:buClr>
                <a:srgbClr val="974806"/>
              </a:buClr>
              <a:buSzPts val="2700"/>
              <a:buFont typeface="Titillium Web"/>
              <a:buChar char="•"/>
              <a:defRPr sz="1800">
                <a:solidFill>
                  <a:srgbClr val="974806"/>
                </a:solidFill>
              </a:defRPr>
            </a:lvl1pPr>
            <a:lvl2pPr marL="609630" lvl="1" indent="-266713" algn="l">
              <a:lnSpc>
                <a:spcPct val="100000"/>
              </a:lnSpc>
              <a:spcBef>
                <a:spcPts val="800"/>
              </a:spcBef>
              <a:spcAft>
                <a:spcPts val="0"/>
              </a:spcAft>
              <a:buClr>
                <a:srgbClr val="974806"/>
              </a:buClr>
              <a:buSzPts val="2700"/>
              <a:buFont typeface="Calibri"/>
              <a:buChar char="•"/>
              <a:defRPr sz="1800">
                <a:solidFill>
                  <a:srgbClr val="974806"/>
                </a:solidFill>
              </a:defRPr>
            </a:lvl2pPr>
            <a:lvl3pPr marL="914446" lvl="2" indent="-266713" algn="l">
              <a:lnSpc>
                <a:spcPct val="100000"/>
              </a:lnSpc>
              <a:spcBef>
                <a:spcPts val="800"/>
              </a:spcBef>
              <a:spcAft>
                <a:spcPts val="0"/>
              </a:spcAft>
              <a:buClr>
                <a:srgbClr val="974806"/>
              </a:buClr>
              <a:buSzPts val="2700"/>
              <a:buFont typeface="Calibri"/>
              <a:buChar char="•"/>
              <a:defRPr sz="1800">
                <a:solidFill>
                  <a:srgbClr val="974806"/>
                </a:solidFill>
              </a:defRPr>
            </a:lvl3pPr>
            <a:lvl4pPr marL="1219261" lvl="3" indent="-266713" algn="l">
              <a:lnSpc>
                <a:spcPct val="100000"/>
              </a:lnSpc>
              <a:spcBef>
                <a:spcPts val="800"/>
              </a:spcBef>
              <a:spcAft>
                <a:spcPts val="0"/>
              </a:spcAft>
              <a:buClr>
                <a:srgbClr val="974806"/>
              </a:buClr>
              <a:buSzPts val="2700"/>
              <a:buFont typeface="Calibri"/>
              <a:buChar char="•"/>
              <a:defRPr sz="1800">
                <a:solidFill>
                  <a:srgbClr val="974806"/>
                </a:solidFill>
              </a:defRPr>
            </a:lvl4pPr>
            <a:lvl5pPr marL="1524076" marR="0" lvl="4" indent="-266713" algn="l">
              <a:lnSpc>
                <a:spcPct val="100000"/>
              </a:lnSpc>
              <a:spcBef>
                <a:spcPts val="800"/>
              </a:spcBef>
              <a:spcAft>
                <a:spcPts val="0"/>
              </a:spcAft>
              <a:buClr>
                <a:srgbClr val="974806"/>
              </a:buClr>
              <a:buSzPts val="2700"/>
              <a:buFont typeface="Calibri"/>
              <a:buChar char="•"/>
              <a:defRPr sz="1800">
                <a:solidFill>
                  <a:srgbClr val="974806"/>
                </a:solidFill>
              </a:defRPr>
            </a:lvl5pPr>
            <a:lvl6pPr marL="1828891" lvl="5" indent="-152408" algn="l">
              <a:spcBef>
                <a:spcPts val="0"/>
              </a:spcBef>
              <a:spcAft>
                <a:spcPts val="0"/>
              </a:spcAft>
              <a:buSzPts val="1800"/>
              <a:buFont typeface="Calibri"/>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76" name="Google Shape;76;p41"/>
          <p:cNvSpPr txBox="1">
            <a:spLocks noGrp="1"/>
          </p:cNvSpPr>
          <p:nvPr>
            <p:ph type="title"/>
          </p:nvPr>
        </p:nvSpPr>
        <p:spPr>
          <a:xfrm>
            <a:off x="515939" y="453851"/>
            <a:ext cx="6875155" cy="401648"/>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7" name="Google Shape;77;p41"/>
          <p:cNvPicPr preferRelativeResize="0"/>
          <p:nvPr/>
        </p:nvPicPr>
        <p:blipFill rotWithShape="1">
          <a:blip r:embed="rId2">
            <a:alphaModFix/>
          </a:blip>
          <a:srcRect/>
          <a:stretch/>
        </p:blipFill>
        <p:spPr>
          <a:xfrm>
            <a:off x="10477604" y="368301"/>
            <a:ext cx="1184400" cy="660531"/>
          </a:xfrm>
          <a:prstGeom prst="rect">
            <a:avLst/>
          </a:prstGeom>
          <a:noFill/>
          <a:ln>
            <a:noFill/>
          </a:ln>
        </p:spPr>
      </p:pic>
      <p:sp>
        <p:nvSpPr>
          <p:cNvPr id="78" name="Google Shape;78;p41"/>
          <p:cNvSpPr txBox="1">
            <a:spLocks noGrp="1"/>
          </p:cNvSpPr>
          <p:nvPr>
            <p:ph type="dt" idx="10"/>
          </p:nvPr>
        </p:nvSpPr>
        <p:spPr>
          <a:xfrm>
            <a:off x="609600" y="6377941"/>
            <a:ext cx="2804160" cy="169277"/>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1"/>
          <p:cNvSpPr txBox="1">
            <a:spLocks noGrp="1"/>
          </p:cNvSpPr>
          <p:nvPr>
            <p:ph type="ftr" idx="11"/>
          </p:nvPr>
        </p:nvSpPr>
        <p:spPr>
          <a:xfrm>
            <a:off x="4145280" y="6377941"/>
            <a:ext cx="3901440" cy="169277"/>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sldNum" idx="12"/>
          </p:nvPr>
        </p:nvSpPr>
        <p:spPr>
          <a:xfrm>
            <a:off x="8778240" y="6377941"/>
            <a:ext cx="2804160" cy="169277"/>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410403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Tree>
    <p:extLst>
      <p:ext uri="{BB962C8B-B14F-4D97-AF65-F5344CB8AC3E}">
        <p14:creationId xmlns:p14="http://schemas.microsoft.com/office/powerpoint/2010/main" val="2903708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el und Inhalt" type="obj">
  <p:cSld name="Titel und Inhalt">
    <p:spTree>
      <p:nvGrpSpPr>
        <p:cNvPr id="1" name="Shape 155"/>
        <p:cNvGrpSpPr/>
        <p:nvPr/>
      </p:nvGrpSpPr>
      <p:grpSpPr>
        <a:xfrm>
          <a:off x="0" y="0"/>
          <a:ext cx="0" cy="0"/>
          <a:chOff x="0" y="0"/>
          <a:chExt cx="0" cy="0"/>
        </a:xfrm>
      </p:grpSpPr>
      <p:sp>
        <p:nvSpPr>
          <p:cNvPr id="156" name="Google Shape;156;p43"/>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43"/>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158" name="Google Shape;158;p4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4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4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738450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elfolie" type="title">
  <p:cSld name="Titelfolie">
    <p:spTree>
      <p:nvGrpSpPr>
        <p:cNvPr id="1" name="Shape 161"/>
        <p:cNvGrpSpPr/>
        <p:nvPr/>
      </p:nvGrpSpPr>
      <p:grpSpPr>
        <a:xfrm>
          <a:off x="0" y="0"/>
          <a:ext cx="0" cy="0"/>
          <a:chOff x="0" y="0"/>
          <a:chExt cx="0" cy="0"/>
        </a:xfrm>
      </p:grpSpPr>
      <p:sp>
        <p:nvSpPr>
          <p:cNvPr id="162" name="Google Shape;162;p9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9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4" name="Google Shape;164;p9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9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9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25305339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Abschnitts-&#10;überschrift" type="secHead">
  <p:cSld name="Abschnitts-&#10;überschrift">
    <p:spTree>
      <p:nvGrpSpPr>
        <p:cNvPr id="1" name="Shape 167"/>
        <p:cNvGrpSpPr/>
        <p:nvPr/>
      </p:nvGrpSpPr>
      <p:grpSpPr>
        <a:xfrm>
          <a:off x="0" y="0"/>
          <a:ext cx="0" cy="0"/>
          <a:chOff x="0" y="0"/>
          <a:chExt cx="0" cy="0"/>
        </a:xfrm>
      </p:grpSpPr>
      <p:sp>
        <p:nvSpPr>
          <p:cNvPr id="168" name="Google Shape;168;p99"/>
          <p:cNvSpPr txBox="1">
            <a:spLocks noGrp="1"/>
          </p:cNvSpPr>
          <p:nvPr>
            <p:ph type="title"/>
          </p:nvPr>
        </p:nvSpPr>
        <p:spPr>
          <a:xfrm>
            <a:off x="831850"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99"/>
          <p:cNvSpPr txBox="1">
            <a:spLocks noGrp="1"/>
          </p:cNvSpPr>
          <p:nvPr>
            <p:ph type="body" idx="1"/>
          </p:nvPr>
        </p:nvSpPr>
        <p:spPr>
          <a:xfrm>
            <a:off x="831850" y="4589464"/>
            <a:ext cx="10515600" cy="1500187"/>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rgbClr val="888888"/>
              </a:buClr>
              <a:buSzPts val="2400"/>
              <a:buNone/>
              <a:defRPr sz="2400">
                <a:solidFill>
                  <a:srgbClr val="888888"/>
                </a:solidFill>
              </a:defRPr>
            </a:lvl1pPr>
            <a:lvl2pPr marL="609630" lvl="1" indent="-152408" algn="l">
              <a:lnSpc>
                <a:spcPct val="90000"/>
              </a:lnSpc>
              <a:spcBef>
                <a:spcPts val="500"/>
              </a:spcBef>
              <a:spcAft>
                <a:spcPts val="0"/>
              </a:spcAft>
              <a:buClr>
                <a:srgbClr val="888888"/>
              </a:buClr>
              <a:buSzPts val="2000"/>
              <a:buNone/>
              <a:defRPr sz="2000">
                <a:solidFill>
                  <a:srgbClr val="888888"/>
                </a:solidFill>
              </a:defRPr>
            </a:lvl2pPr>
            <a:lvl3pPr marL="914446" lvl="2" indent="-152408" algn="l">
              <a:lnSpc>
                <a:spcPct val="90000"/>
              </a:lnSpc>
              <a:spcBef>
                <a:spcPts val="500"/>
              </a:spcBef>
              <a:spcAft>
                <a:spcPts val="0"/>
              </a:spcAft>
              <a:buClr>
                <a:srgbClr val="888888"/>
              </a:buClr>
              <a:buSzPts val="1800"/>
              <a:buNone/>
              <a:defRPr sz="1800">
                <a:solidFill>
                  <a:srgbClr val="888888"/>
                </a:solidFill>
              </a:defRPr>
            </a:lvl3pPr>
            <a:lvl4pPr marL="1219261" lvl="3" indent="-152408" algn="l">
              <a:lnSpc>
                <a:spcPct val="90000"/>
              </a:lnSpc>
              <a:spcBef>
                <a:spcPts val="500"/>
              </a:spcBef>
              <a:spcAft>
                <a:spcPts val="0"/>
              </a:spcAft>
              <a:buClr>
                <a:srgbClr val="888888"/>
              </a:buClr>
              <a:buSzPts val="1600"/>
              <a:buNone/>
              <a:defRPr sz="1600">
                <a:solidFill>
                  <a:srgbClr val="888888"/>
                </a:solidFill>
              </a:defRPr>
            </a:lvl4pPr>
            <a:lvl5pPr marL="1524076" lvl="4" indent="-152408" algn="l">
              <a:lnSpc>
                <a:spcPct val="90000"/>
              </a:lnSpc>
              <a:spcBef>
                <a:spcPts val="500"/>
              </a:spcBef>
              <a:spcAft>
                <a:spcPts val="0"/>
              </a:spcAft>
              <a:buClr>
                <a:srgbClr val="888888"/>
              </a:buClr>
              <a:buSzPts val="1600"/>
              <a:buNone/>
              <a:defRPr sz="1600">
                <a:solidFill>
                  <a:srgbClr val="888888"/>
                </a:solidFill>
              </a:defRPr>
            </a:lvl5pPr>
            <a:lvl6pPr marL="1828891" lvl="5" indent="-152408" algn="l">
              <a:lnSpc>
                <a:spcPct val="90000"/>
              </a:lnSpc>
              <a:spcBef>
                <a:spcPts val="500"/>
              </a:spcBef>
              <a:spcAft>
                <a:spcPts val="0"/>
              </a:spcAft>
              <a:buClr>
                <a:srgbClr val="888888"/>
              </a:buClr>
              <a:buSzPts val="1600"/>
              <a:buNone/>
              <a:defRPr sz="1600">
                <a:solidFill>
                  <a:srgbClr val="888888"/>
                </a:solidFill>
              </a:defRPr>
            </a:lvl6pPr>
            <a:lvl7pPr marL="2133707" lvl="6" indent="-152408" algn="l">
              <a:lnSpc>
                <a:spcPct val="90000"/>
              </a:lnSpc>
              <a:spcBef>
                <a:spcPts val="500"/>
              </a:spcBef>
              <a:spcAft>
                <a:spcPts val="0"/>
              </a:spcAft>
              <a:buClr>
                <a:srgbClr val="888888"/>
              </a:buClr>
              <a:buSzPts val="1600"/>
              <a:buNone/>
              <a:defRPr sz="1600">
                <a:solidFill>
                  <a:srgbClr val="888888"/>
                </a:solidFill>
              </a:defRPr>
            </a:lvl7pPr>
            <a:lvl8pPr marL="2438522" lvl="7" indent="-152408" algn="l">
              <a:lnSpc>
                <a:spcPct val="90000"/>
              </a:lnSpc>
              <a:spcBef>
                <a:spcPts val="500"/>
              </a:spcBef>
              <a:spcAft>
                <a:spcPts val="0"/>
              </a:spcAft>
              <a:buClr>
                <a:srgbClr val="888888"/>
              </a:buClr>
              <a:buSzPts val="1600"/>
              <a:buNone/>
              <a:defRPr sz="1600">
                <a:solidFill>
                  <a:srgbClr val="888888"/>
                </a:solidFill>
              </a:defRPr>
            </a:lvl8pPr>
            <a:lvl9pPr marL="2743337" lvl="8" indent="-152408"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0" name="Google Shape;170;p9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9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9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0949338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Zwei Inhalte" type="twoObj">
  <p:cSld name="Zwei Inhalte">
    <p:spTree>
      <p:nvGrpSpPr>
        <p:cNvPr id="1" name="Shape 173"/>
        <p:cNvGrpSpPr/>
        <p:nvPr/>
      </p:nvGrpSpPr>
      <p:grpSpPr>
        <a:xfrm>
          <a:off x="0" y="0"/>
          <a:ext cx="0" cy="0"/>
          <a:chOff x="0" y="0"/>
          <a:chExt cx="0" cy="0"/>
        </a:xfrm>
      </p:grpSpPr>
      <p:sp>
        <p:nvSpPr>
          <p:cNvPr id="174" name="Google Shape;174;p100"/>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100"/>
          <p:cNvSpPr txBox="1">
            <a:spLocks noGrp="1"/>
          </p:cNvSpPr>
          <p:nvPr>
            <p:ph type="body" idx="1"/>
          </p:nvPr>
        </p:nvSpPr>
        <p:spPr>
          <a:xfrm>
            <a:off x="838200" y="1825626"/>
            <a:ext cx="5181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176" name="Google Shape;176;p100"/>
          <p:cNvSpPr txBox="1">
            <a:spLocks noGrp="1"/>
          </p:cNvSpPr>
          <p:nvPr>
            <p:ph type="body" idx="2"/>
          </p:nvPr>
        </p:nvSpPr>
        <p:spPr>
          <a:xfrm>
            <a:off x="6172200" y="1825626"/>
            <a:ext cx="5181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177" name="Google Shape;177;p10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10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10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42836770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ergleich" type="twoTxTwoObj">
  <p:cSld name="Vergleich">
    <p:spTree>
      <p:nvGrpSpPr>
        <p:cNvPr id="1" name="Shape 180"/>
        <p:cNvGrpSpPr/>
        <p:nvPr/>
      </p:nvGrpSpPr>
      <p:grpSpPr>
        <a:xfrm>
          <a:off x="0" y="0"/>
          <a:ext cx="0" cy="0"/>
          <a:chOff x="0" y="0"/>
          <a:chExt cx="0" cy="0"/>
        </a:xfrm>
      </p:grpSpPr>
      <p:sp>
        <p:nvSpPr>
          <p:cNvPr id="181" name="Google Shape;181;p101"/>
          <p:cNvSpPr txBox="1">
            <a:spLocks noGrp="1"/>
          </p:cNvSpPr>
          <p:nvPr>
            <p:ph type="title"/>
          </p:nvPr>
        </p:nvSpPr>
        <p:spPr>
          <a:xfrm>
            <a:off x="839788"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101"/>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304815" lvl="0" indent="-152408" algn="l">
              <a:lnSpc>
                <a:spcPct val="90000"/>
              </a:lnSpc>
              <a:spcBef>
                <a:spcPts val="1000"/>
              </a:spcBef>
              <a:spcAft>
                <a:spcPts val="0"/>
              </a:spcAft>
              <a:buClr>
                <a:schemeClr val="dk1"/>
              </a:buClr>
              <a:buSzPts val="2400"/>
              <a:buNone/>
              <a:defRPr sz="2400" b="1"/>
            </a:lvl1pPr>
            <a:lvl2pPr marL="609630" lvl="1" indent="-152408" algn="l">
              <a:lnSpc>
                <a:spcPct val="90000"/>
              </a:lnSpc>
              <a:spcBef>
                <a:spcPts val="500"/>
              </a:spcBef>
              <a:spcAft>
                <a:spcPts val="0"/>
              </a:spcAft>
              <a:buClr>
                <a:schemeClr val="dk1"/>
              </a:buClr>
              <a:buSzPts val="2000"/>
              <a:buNone/>
              <a:defRPr sz="2000" b="1"/>
            </a:lvl2pPr>
            <a:lvl3pPr marL="914446" lvl="2" indent="-152408" algn="l">
              <a:lnSpc>
                <a:spcPct val="90000"/>
              </a:lnSpc>
              <a:spcBef>
                <a:spcPts val="500"/>
              </a:spcBef>
              <a:spcAft>
                <a:spcPts val="0"/>
              </a:spcAft>
              <a:buClr>
                <a:schemeClr val="dk1"/>
              </a:buClr>
              <a:buSzPts val="1800"/>
              <a:buNone/>
              <a:defRPr sz="1800" b="1"/>
            </a:lvl3pPr>
            <a:lvl4pPr marL="1219261" lvl="3" indent="-152408" algn="l">
              <a:lnSpc>
                <a:spcPct val="90000"/>
              </a:lnSpc>
              <a:spcBef>
                <a:spcPts val="500"/>
              </a:spcBef>
              <a:spcAft>
                <a:spcPts val="0"/>
              </a:spcAft>
              <a:buClr>
                <a:schemeClr val="dk1"/>
              </a:buClr>
              <a:buSzPts val="1600"/>
              <a:buNone/>
              <a:defRPr sz="1600" b="1"/>
            </a:lvl4pPr>
            <a:lvl5pPr marL="1524076" lvl="4" indent="-152408" algn="l">
              <a:lnSpc>
                <a:spcPct val="90000"/>
              </a:lnSpc>
              <a:spcBef>
                <a:spcPts val="500"/>
              </a:spcBef>
              <a:spcAft>
                <a:spcPts val="0"/>
              </a:spcAft>
              <a:buClr>
                <a:schemeClr val="dk1"/>
              </a:buClr>
              <a:buSzPts val="1600"/>
              <a:buNone/>
              <a:defRPr sz="1600" b="1"/>
            </a:lvl5pPr>
            <a:lvl6pPr marL="1828891" lvl="5" indent="-152408" algn="l">
              <a:lnSpc>
                <a:spcPct val="90000"/>
              </a:lnSpc>
              <a:spcBef>
                <a:spcPts val="500"/>
              </a:spcBef>
              <a:spcAft>
                <a:spcPts val="0"/>
              </a:spcAft>
              <a:buClr>
                <a:schemeClr val="dk1"/>
              </a:buClr>
              <a:buSzPts val="1600"/>
              <a:buNone/>
              <a:defRPr sz="1600" b="1"/>
            </a:lvl6pPr>
            <a:lvl7pPr marL="2133707" lvl="6" indent="-152408" algn="l">
              <a:lnSpc>
                <a:spcPct val="90000"/>
              </a:lnSpc>
              <a:spcBef>
                <a:spcPts val="500"/>
              </a:spcBef>
              <a:spcAft>
                <a:spcPts val="0"/>
              </a:spcAft>
              <a:buClr>
                <a:schemeClr val="dk1"/>
              </a:buClr>
              <a:buSzPts val="1600"/>
              <a:buNone/>
              <a:defRPr sz="1600" b="1"/>
            </a:lvl7pPr>
            <a:lvl8pPr marL="2438522" lvl="7" indent="-152408" algn="l">
              <a:lnSpc>
                <a:spcPct val="90000"/>
              </a:lnSpc>
              <a:spcBef>
                <a:spcPts val="500"/>
              </a:spcBef>
              <a:spcAft>
                <a:spcPts val="0"/>
              </a:spcAft>
              <a:buClr>
                <a:schemeClr val="dk1"/>
              </a:buClr>
              <a:buSzPts val="1600"/>
              <a:buNone/>
              <a:defRPr sz="1600" b="1"/>
            </a:lvl8pPr>
            <a:lvl9pPr marL="2743337" lvl="8" indent="-152408" algn="l">
              <a:lnSpc>
                <a:spcPct val="90000"/>
              </a:lnSpc>
              <a:spcBef>
                <a:spcPts val="500"/>
              </a:spcBef>
              <a:spcAft>
                <a:spcPts val="0"/>
              </a:spcAft>
              <a:buClr>
                <a:schemeClr val="dk1"/>
              </a:buClr>
              <a:buSzPts val="1600"/>
              <a:buNone/>
              <a:defRPr sz="1600" b="1"/>
            </a:lvl9pPr>
          </a:lstStyle>
          <a:p>
            <a:endParaRPr/>
          </a:p>
        </p:txBody>
      </p:sp>
      <p:sp>
        <p:nvSpPr>
          <p:cNvPr id="183" name="Google Shape;183;p101"/>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184" name="Google Shape;184;p10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304815" lvl="0" indent="-152408" algn="l">
              <a:lnSpc>
                <a:spcPct val="90000"/>
              </a:lnSpc>
              <a:spcBef>
                <a:spcPts val="1000"/>
              </a:spcBef>
              <a:spcAft>
                <a:spcPts val="0"/>
              </a:spcAft>
              <a:buClr>
                <a:schemeClr val="dk1"/>
              </a:buClr>
              <a:buSzPts val="2400"/>
              <a:buNone/>
              <a:defRPr sz="2400" b="1"/>
            </a:lvl1pPr>
            <a:lvl2pPr marL="609630" lvl="1" indent="-152408" algn="l">
              <a:lnSpc>
                <a:spcPct val="90000"/>
              </a:lnSpc>
              <a:spcBef>
                <a:spcPts val="500"/>
              </a:spcBef>
              <a:spcAft>
                <a:spcPts val="0"/>
              </a:spcAft>
              <a:buClr>
                <a:schemeClr val="dk1"/>
              </a:buClr>
              <a:buSzPts val="2000"/>
              <a:buNone/>
              <a:defRPr sz="2000" b="1"/>
            </a:lvl2pPr>
            <a:lvl3pPr marL="914446" lvl="2" indent="-152408" algn="l">
              <a:lnSpc>
                <a:spcPct val="90000"/>
              </a:lnSpc>
              <a:spcBef>
                <a:spcPts val="500"/>
              </a:spcBef>
              <a:spcAft>
                <a:spcPts val="0"/>
              </a:spcAft>
              <a:buClr>
                <a:schemeClr val="dk1"/>
              </a:buClr>
              <a:buSzPts val="1800"/>
              <a:buNone/>
              <a:defRPr sz="1800" b="1"/>
            </a:lvl3pPr>
            <a:lvl4pPr marL="1219261" lvl="3" indent="-152408" algn="l">
              <a:lnSpc>
                <a:spcPct val="90000"/>
              </a:lnSpc>
              <a:spcBef>
                <a:spcPts val="500"/>
              </a:spcBef>
              <a:spcAft>
                <a:spcPts val="0"/>
              </a:spcAft>
              <a:buClr>
                <a:schemeClr val="dk1"/>
              </a:buClr>
              <a:buSzPts val="1600"/>
              <a:buNone/>
              <a:defRPr sz="1600" b="1"/>
            </a:lvl4pPr>
            <a:lvl5pPr marL="1524076" lvl="4" indent="-152408" algn="l">
              <a:lnSpc>
                <a:spcPct val="90000"/>
              </a:lnSpc>
              <a:spcBef>
                <a:spcPts val="500"/>
              </a:spcBef>
              <a:spcAft>
                <a:spcPts val="0"/>
              </a:spcAft>
              <a:buClr>
                <a:schemeClr val="dk1"/>
              </a:buClr>
              <a:buSzPts val="1600"/>
              <a:buNone/>
              <a:defRPr sz="1600" b="1"/>
            </a:lvl5pPr>
            <a:lvl6pPr marL="1828891" lvl="5" indent="-152408" algn="l">
              <a:lnSpc>
                <a:spcPct val="90000"/>
              </a:lnSpc>
              <a:spcBef>
                <a:spcPts val="500"/>
              </a:spcBef>
              <a:spcAft>
                <a:spcPts val="0"/>
              </a:spcAft>
              <a:buClr>
                <a:schemeClr val="dk1"/>
              </a:buClr>
              <a:buSzPts val="1600"/>
              <a:buNone/>
              <a:defRPr sz="1600" b="1"/>
            </a:lvl6pPr>
            <a:lvl7pPr marL="2133707" lvl="6" indent="-152408" algn="l">
              <a:lnSpc>
                <a:spcPct val="90000"/>
              </a:lnSpc>
              <a:spcBef>
                <a:spcPts val="500"/>
              </a:spcBef>
              <a:spcAft>
                <a:spcPts val="0"/>
              </a:spcAft>
              <a:buClr>
                <a:schemeClr val="dk1"/>
              </a:buClr>
              <a:buSzPts val="1600"/>
              <a:buNone/>
              <a:defRPr sz="1600" b="1"/>
            </a:lvl7pPr>
            <a:lvl8pPr marL="2438522" lvl="7" indent="-152408" algn="l">
              <a:lnSpc>
                <a:spcPct val="90000"/>
              </a:lnSpc>
              <a:spcBef>
                <a:spcPts val="500"/>
              </a:spcBef>
              <a:spcAft>
                <a:spcPts val="0"/>
              </a:spcAft>
              <a:buClr>
                <a:schemeClr val="dk1"/>
              </a:buClr>
              <a:buSzPts val="1600"/>
              <a:buNone/>
              <a:defRPr sz="1600" b="1"/>
            </a:lvl8pPr>
            <a:lvl9pPr marL="2743337" lvl="8" indent="-152408" algn="l">
              <a:lnSpc>
                <a:spcPct val="90000"/>
              </a:lnSpc>
              <a:spcBef>
                <a:spcPts val="500"/>
              </a:spcBef>
              <a:spcAft>
                <a:spcPts val="0"/>
              </a:spcAft>
              <a:buClr>
                <a:schemeClr val="dk1"/>
              </a:buClr>
              <a:buSzPts val="1600"/>
              <a:buNone/>
              <a:defRPr sz="1600" b="1"/>
            </a:lvl9pPr>
          </a:lstStyle>
          <a:p>
            <a:endParaRPr/>
          </a:p>
        </p:txBody>
      </p:sp>
      <p:sp>
        <p:nvSpPr>
          <p:cNvPr id="185" name="Google Shape;185;p10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186" name="Google Shape;186;p10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10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10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9148124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Nur Titel" type="titleOnly">
  <p:cSld name="Nur Titel">
    <p:spTree>
      <p:nvGrpSpPr>
        <p:cNvPr id="1" name="Shape 189"/>
        <p:cNvGrpSpPr/>
        <p:nvPr/>
      </p:nvGrpSpPr>
      <p:grpSpPr>
        <a:xfrm>
          <a:off x="0" y="0"/>
          <a:ext cx="0" cy="0"/>
          <a:chOff x="0" y="0"/>
          <a:chExt cx="0" cy="0"/>
        </a:xfrm>
      </p:grpSpPr>
      <p:sp>
        <p:nvSpPr>
          <p:cNvPr id="190" name="Google Shape;190;p102"/>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10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10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10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6646296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nhalt mit Überschrift" type="objTx">
  <p:cSld name="Inhalt mit Überschrift">
    <p:spTree>
      <p:nvGrpSpPr>
        <p:cNvPr id="1" name="Shape 198"/>
        <p:cNvGrpSpPr/>
        <p:nvPr/>
      </p:nvGrpSpPr>
      <p:grpSpPr>
        <a:xfrm>
          <a:off x="0" y="0"/>
          <a:ext cx="0" cy="0"/>
          <a:chOff x="0" y="0"/>
          <a:chExt cx="0" cy="0"/>
        </a:xfrm>
      </p:grpSpPr>
      <p:sp>
        <p:nvSpPr>
          <p:cNvPr id="199" name="Google Shape;199;p104"/>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104"/>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304815" lvl="0" indent="-287881" algn="l">
              <a:lnSpc>
                <a:spcPct val="90000"/>
              </a:lnSpc>
              <a:spcBef>
                <a:spcPts val="1000"/>
              </a:spcBef>
              <a:spcAft>
                <a:spcPts val="0"/>
              </a:spcAft>
              <a:buClr>
                <a:schemeClr val="dk1"/>
              </a:buClr>
              <a:buSzPts val="3200"/>
              <a:buChar char="•"/>
              <a:defRPr sz="3200"/>
            </a:lvl1pPr>
            <a:lvl2pPr marL="609630" lvl="1" indent="-270947" algn="l">
              <a:lnSpc>
                <a:spcPct val="90000"/>
              </a:lnSpc>
              <a:spcBef>
                <a:spcPts val="500"/>
              </a:spcBef>
              <a:spcAft>
                <a:spcPts val="0"/>
              </a:spcAft>
              <a:buClr>
                <a:schemeClr val="dk1"/>
              </a:buClr>
              <a:buSzPts val="2800"/>
              <a:buChar char="•"/>
              <a:defRPr sz="2800"/>
            </a:lvl2pPr>
            <a:lvl3pPr marL="914446" lvl="2" indent="-254013" algn="l">
              <a:lnSpc>
                <a:spcPct val="90000"/>
              </a:lnSpc>
              <a:spcBef>
                <a:spcPts val="500"/>
              </a:spcBef>
              <a:spcAft>
                <a:spcPts val="0"/>
              </a:spcAft>
              <a:buClr>
                <a:schemeClr val="dk1"/>
              </a:buClr>
              <a:buSzPts val="2400"/>
              <a:buChar char="•"/>
              <a:defRPr sz="2400"/>
            </a:lvl3pPr>
            <a:lvl4pPr marL="1219261" lvl="3" indent="-237079" algn="l">
              <a:lnSpc>
                <a:spcPct val="90000"/>
              </a:lnSpc>
              <a:spcBef>
                <a:spcPts val="500"/>
              </a:spcBef>
              <a:spcAft>
                <a:spcPts val="0"/>
              </a:spcAft>
              <a:buClr>
                <a:schemeClr val="dk1"/>
              </a:buClr>
              <a:buSzPts val="2000"/>
              <a:buChar char="•"/>
              <a:defRPr sz="2000"/>
            </a:lvl4pPr>
            <a:lvl5pPr marL="1524076" lvl="4" indent="-237079" algn="l">
              <a:lnSpc>
                <a:spcPct val="90000"/>
              </a:lnSpc>
              <a:spcBef>
                <a:spcPts val="500"/>
              </a:spcBef>
              <a:spcAft>
                <a:spcPts val="0"/>
              </a:spcAft>
              <a:buClr>
                <a:schemeClr val="dk1"/>
              </a:buClr>
              <a:buSzPts val="2000"/>
              <a:buChar char="•"/>
              <a:defRPr sz="2000"/>
            </a:lvl5pPr>
            <a:lvl6pPr marL="1828891" lvl="5" indent="-237079" algn="l">
              <a:lnSpc>
                <a:spcPct val="90000"/>
              </a:lnSpc>
              <a:spcBef>
                <a:spcPts val="500"/>
              </a:spcBef>
              <a:spcAft>
                <a:spcPts val="0"/>
              </a:spcAft>
              <a:buClr>
                <a:schemeClr val="dk1"/>
              </a:buClr>
              <a:buSzPts val="2000"/>
              <a:buChar char="•"/>
              <a:defRPr sz="2000"/>
            </a:lvl6pPr>
            <a:lvl7pPr marL="2133707" lvl="6" indent="-237079" algn="l">
              <a:lnSpc>
                <a:spcPct val="90000"/>
              </a:lnSpc>
              <a:spcBef>
                <a:spcPts val="500"/>
              </a:spcBef>
              <a:spcAft>
                <a:spcPts val="0"/>
              </a:spcAft>
              <a:buClr>
                <a:schemeClr val="dk1"/>
              </a:buClr>
              <a:buSzPts val="2000"/>
              <a:buChar char="•"/>
              <a:defRPr sz="2000"/>
            </a:lvl7pPr>
            <a:lvl8pPr marL="2438522" lvl="7" indent="-237079" algn="l">
              <a:lnSpc>
                <a:spcPct val="90000"/>
              </a:lnSpc>
              <a:spcBef>
                <a:spcPts val="500"/>
              </a:spcBef>
              <a:spcAft>
                <a:spcPts val="0"/>
              </a:spcAft>
              <a:buClr>
                <a:schemeClr val="dk1"/>
              </a:buClr>
              <a:buSzPts val="2000"/>
              <a:buChar char="•"/>
              <a:defRPr sz="2000"/>
            </a:lvl8pPr>
            <a:lvl9pPr marL="2743337" lvl="8" indent="-237079" algn="l">
              <a:lnSpc>
                <a:spcPct val="90000"/>
              </a:lnSpc>
              <a:spcBef>
                <a:spcPts val="500"/>
              </a:spcBef>
              <a:spcAft>
                <a:spcPts val="0"/>
              </a:spcAft>
              <a:buClr>
                <a:schemeClr val="dk1"/>
              </a:buClr>
              <a:buSzPts val="2000"/>
              <a:buChar char="•"/>
              <a:defRPr sz="2000"/>
            </a:lvl9pPr>
          </a:lstStyle>
          <a:p>
            <a:endParaRPr/>
          </a:p>
        </p:txBody>
      </p:sp>
      <p:sp>
        <p:nvSpPr>
          <p:cNvPr id="201" name="Google Shape;201;p104"/>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chemeClr val="dk1"/>
              </a:buClr>
              <a:buSzPts val="1600"/>
              <a:buNone/>
              <a:defRPr sz="1600"/>
            </a:lvl1pPr>
            <a:lvl2pPr marL="609630" lvl="1" indent="-152408" algn="l">
              <a:lnSpc>
                <a:spcPct val="90000"/>
              </a:lnSpc>
              <a:spcBef>
                <a:spcPts val="500"/>
              </a:spcBef>
              <a:spcAft>
                <a:spcPts val="0"/>
              </a:spcAft>
              <a:buClr>
                <a:schemeClr val="dk1"/>
              </a:buClr>
              <a:buSzPts val="1400"/>
              <a:buNone/>
              <a:defRPr sz="1400"/>
            </a:lvl2pPr>
            <a:lvl3pPr marL="914446" lvl="2" indent="-152408" algn="l">
              <a:lnSpc>
                <a:spcPct val="90000"/>
              </a:lnSpc>
              <a:spcBef>
                <a:spcPts val="500"/>
              </a:spcBef>
              <a:spcAft>
                <a:spcPts val="0"/>
              </a:spcAft>
              <a:buClr>
                <a:schemeClr val="dk1"/>
              </a:buClr>
              <a:buSzPts val="1200"/>
              <a:buNone/>
              <a:defRPr sz="1200"/>
            </a:lvl3pPr>
            <a:lvl4pPr marL="1219261" lvl="3" indent="-152408" algn="l">
              <a:lnSpc>
                <a:spcPct val="90000"/>
              </a:lnSpc>
              <a:spcBef>
                <a:spcPts val="500"/>
              </a:spcBef>
              <a:spcAft>
                <a:spcPts val="0"/>
              </a:spcAft>
              <a:buClr>
                <a:schemeClr val="dk1"/>
              </a:buClr>
              <a:buSzPts val="1000"/>
              <a:buNone/>
              <a:defRPr sz="1000"/>
            </a:lvl4pPr>
            <a:lvl5pPr marL="1524076" lvl="4" indent="-152408" algn="l">
              <a:lnSpc>
                <a:spcPct val="90000"/>
              </a:lnSpc>
              <a:spcBef>
                <a:spcPts val="500"/>
              </a:spcBef>
              <a:spcAft>
                <a:spcPts val="0"/>
              </a:spcAft>
              <a:buClr>
                <a:schemeClr val="dk1"/>
              </a:buClr>
              <a:buSzPts val="1000"/>
              <a:buNone/>
              <a:defRPr sz="1000"/>
            </a:lvl5pPr>
            <a:lvl6pPr marL="1828891" lvl="5" indent="-152408" algn="l">
              <a:lnSpc>
                <a:spcPct val="90000"/>
              </a:lnSpc>
              <a:spcBef>
                <a:spcPts val="500"/>
              </a:spcBef>
              <a:spcAft>
                <a:spcPts val="0"/>
              </a:spcAft>
              <a:buClr>
                <a:schemeClr val="dk1"/>
              </a:buClr>
              <a:buSzPts val="1000"/>
              <a:buNone/>
              <a:defRPr sz="1000"/>
            </a:lvl6pPr>
            <a:lvl7pPr marL="2133707" lvl="6" indent="-152408" algn="l">
              <a:lnSpc>
                <a:spcPct val="90000"/>
              </a:lnSpc>
              <a:spcBef>
                <a:spcPts val="500"/>
              </a:spcBef>
              <a:spcAft>
                <a:spcPts val="0"/>
              </a:spcAft>
              <a:buClr>
                <a:schemeClr val="dk1"/>
              </a:buClr>
              <a:buSzPts val="1000"/>
              <a:buNone/>
              <a:defRPr sz="1000"/>
            </a:lvl7pPr>
            <a:lvl8pPr marL="2438522" lvl="7" indent="-152408" algn="l">
              <a:lnSpc>
                <a:spcPct val="90000"/>
              </a:lnSpc>
              <a:spcBef>
                <a:spcPts val="500"/>
              </a:spcBef>
              <a:spcAft>
                <a:spcPts val="0"/>
              </a:spcAft>
              <a:buClr>
                <a:schemeClr val="dk1"/>
              </a:buClr>
              <a:buSzPts val="1000"/>
              <a:buNone/>
              <a:defRPr sz="1000"/>
            </a:lvl8pPr>
            <a:lvl9pPr marL="2743337" lvl="8" indent="-152408" algn="l">
              <a:lnSpc>
                <a:spcPct val="90000"/>
              </a:lnSpc>
              <a:spcBef>
                <a:spcPts val="500"/>
              </a:spcBef>
              <a:spcAft>
                <a:spcPts val="0"/>
              </a:spcAft>
              <a:buClr>
                <a:schemeClr val="dk1"/>
              </a:buClr>
              <a:buSzPts val="1000"/>
              <a:buNone/>
              <a:defRPr sz="1000"/>
            </a:lvl9pPr>
          </a:lstStyle>
          <a:p>
            <a:endParaRPr/>
          </a:p>
        </p:txBody>
      </p:sp>
      <p:sp>
        <p:nvSpPr>
          <p:cNvPr id="202" name="Google Shape;202;p10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10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10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204194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ld mit Überschrift" type="picTx">
  <p:cSld name="Bild mit Überschrift">
    <p:spTree>
      <p:nvGrpSpPr>
        <p:cNvPr id="1" name="Shape 205"/>
        <p:cNvGrpSpPr/>
        <p:nvPr/>
      </p:nvGrpSpPr>
      <p:grpSpPr>
        <a:xfrm>
          <a:off x="0" y="0"/>
          <a:ext cx="0" cy="0"/>
          <a:chOff x="0" y="0"/>
          <a:chExt cx="0" cy="0"/>
        </a:xfrm>
      </p:grpSpPr>
      <p:sp>
        <p:nvSpPr>
          <p:cNvPr id="206" name="Google Shape;206;p105"/>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105"/>
          <p:cNvSpPr>
            <a:spLocks noGrp="1"/>
          </p:cNvSpPr>
          <p:nvPr>
            <p:ph type="pic" idx="2"/>
          </p:nvPr>
        </p:nvSpPr>
        <p:spPr>
          <a:xfrm>
            <a:off x="5183188" y="987426"/>
            <a:ext cx="6172200" cy="4873625"/>
          </a:xfrm>
          <a:prstGeom prst="rect">
            <a:avLst/>
          </a:prstGeom>
          <a:noFill/>
          <a:ln>
            <a:noFill/>
          </a:ln>
        </p:spPr>
      </p:sp>
      <p:sp>
        <p:nvSpPr>
          <p:cNvPr id="208" name="Google Shape;208;p105"/>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chemeClr val="dk1"/>
              </a:buClr>
              <a:buSzPts val="1600"/>
              <a:buNone/>
              <a:defRPr sz="1600"/>
            </a:lvl1pPr>
            <a:lvl2pPr marL="609630" lvl="1" indent="-152408" algn="l">
              <a:lnSpc>
                <a:spcPct val="90000"/>
              </a:lnSpc>
              <a:spcBef>
                <a:spcPts val="500"/>
              </a:spcBef>
              <a:spcAft>
                <a:spcPts val="0"/>
              </a:spcAft>
              <a:buClr>
                <a:schemeClr val="dk1"/>
              </a:buClr>
              <a:buSzPts val="1400"/>
              <a:buNone/>
              <a:defRPr sz="1400"/>
            </a:lvl2pPr>
            <a:lvl3pPr marL="914446" lvl="2" indent="-152408" algn="l">
              <a:lnSpc>
                <a:spcPct val="90000"/>
              </a:lnSpc>
              <a:spcBef>
                <a:spcPts val="500"/>
              </a:spcBef>
              <a:spcAft>
                <a:spcPts val="0"/>
              </a:spcAft>
              <a:buClr>
                <a:schemeClr val="dk1"/>
              </a:buClr>
              <a:buSzPts val="1200"/>
              <a:buNone/>
              <a:defRPr sz="1200"/>
            </a:lvl3pPr>
            <a:lvl4pPr marL="1219261" lvl="3" indent="-152408" algn="l">
              <a:lnSpc>
                <a:spcPct val="90000"/>
              </a:lnSpc>
              <a:spcBef>
                <a:spcPts val="500"/>
              </a:spcBef>
              <a:spcAft>
                <a:spcPts val="0"/>
              </a:spcAft>
              <a:buClr>
                <a:schemeClr val="dk1"/>
              </a:buClr>
              <a:buSzPts val="1000"/>
              <a:buNone/>
              <a:defRPr sz="1000"/>
            </a:lvl4pPr>
            <a:lvl5pPr marL="1524076" lvl="4" indent="-152408" algn="l">
              <a:lnSpc>
                <a:spcPct val="90000"/>
              </a:lnSpc>
              <a:spcBef>
                <a:spcPts val="500"/>
              </a:spcBef>
              <a:spcAft>
                <a:spcPts val="0"/>
              </a:spcAft>
              <a:buClr>
                <a:schemeClr val="dk1"/>
              </a:buClr>
              <a:buSzPts val="1000"/>
              <a:buNone/>
              <a:defRPr sz="1000"/>
            </a:lvl5pPr>
            <a:lvl6pPr marL="1828891" lvl="5" indent="-152408" algn="l">
              <a:lnSpc>
                <a:spcPct val="90000"/>
              </a:lnSpc>
              <a:spcBef>
                <a:spcPts val="500"/>
              </a:spcBef>
              <a:spcAft>
                <a:spcPts val="0"/>
              </a:spcAft>
              <a:buClr>
                <a:schemeClr val="dk1"/>
              </a:buClr>
              <a:buSzPts val="1000"/>
              <a:buNone/>
              <a:defRPr sz="1000"/>
            </a:lvl6pPr>
            <a:lvl7pPr marL="2133707" lvl="6" indent="-152408" algn="l">
              <a:lnSpc>
                <a:spcPct val="90000"/>
              </a:lnSpc>
              <a:spcBef>
                <a:spcPts val="500"/>
              </a:spcBef>
              <a:spcAft>
                <a:spcPts val="0"/>
              </a:spcAft>
              <a:buClr>
                <a:schemeClr val="dk1"/>
              </a:buClr>
              <a:buSzPts val="1000"/>
              <a:buNone/>
              <a:defRPr sz="1000"/>
            </a:lvl7pPr>
            <a:lvl8pPr marL="2438522" lvl="7" indent="-152408" algn="l">
              <a:lnSpc>
                <a:spcPct val="90000"/>
              </a:lnSpc>
              <a:spcBef>
                <a:spcPts val="500"/>
              </a:spcBef>
              <a:spcAft>
                <a:spcPts val="0"/>
              </a:spcAft>
              <a:buClr>
                <a:schemeClr val="dk1"/>
              </a:buClr>
              <a:buSzPts val="1000"/>
              <a:buNone/>
              <a:defRPr sz="1000"/>
            </a:lvl8pPr>
            <a:lvl9pPr marL="2743337" lvl="8" indent="-152408" algn="l">
              <a:lnSpc>
                <a:spcPct val="90000"/>
              </a:lnSpc>
              <a:spcBef>
                <a:spcPts val="500"/>
              </a:spcBef>
              <a:spcAft>
                <a:spcPts val="0"/>
              </a:spcAft>
              <a:buClr>
                <a:schemeClr val="dk1"/>
              </a:buClr>
              <a:buSzPts val="1000"/>
              <a:buNone/>
              <a:defRPr sz="1000"/>
            </a:lvl9pPr>
          </a:lstStyle>
          <a:p>
            <a:endParaRPr/>
          </a:p>
        </p:txBody>
      </p:sp>
      <p:sp>
        <p:nvSpPr>
          <p:cNvPr id="209" name="Google Shape;209;p10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10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10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4649134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el und vertikaler Text" type="vertTx">
  <p:cSld name="Titel und vertikaler Text">
    <p:spTree>
      <p:nvGrpSpPr>
        <p:cNvPr id="1" name="Shape 212"/>
        <p:cNvGrpSpPr/>
        <p:nvPr/>
      </p:nvGrpSpPr>
      <p:grpSpPr>
        <a:xfrm>
          <a:off x="0" y="0"/>
          <a:ext cx="0" cy="0"/>
          <a:chOff x="0" y="0"/>
          <a:chExt cx="0" cy="0"/>
        </a:xfrm>
      </p:grpSpPr>
      <p:sp>
        <p:nvSpPr>
          <p:cNvPr id="213" name="Google Shape;213;p106"/>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106"/>
          <p:cNvSpPr txBox="1">
            <a:spLocks noGrp="1"/>
          </p:cNvSpPr>
          <p:nvPr>
            <p:ph type="body" idx="1"/>
          </p:nvPr>
        </p:nvSpPr>
        <p:spPr>
          <a:xfrm rot="5400000">
            <a:off x="3920332" y="-1256506"/>
            <a:ext cx="4351338" cy="10515600"/>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215" name="Google Shape;215;p10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p10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p10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3585672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kaler Titel und Text">
    <p:spTree>
      <p:nvGrpSpPr>
        <p:cNvPr id="1" name="Shape 218"/>
        <p:cNvGrpSpPr/>
        <p:nvPr/>
      </p:nvGrpSpPr>
      <p:grpSpPr>
        <a:xfrm>
          <a:off x="0" y="0"/>
          <a:ext cx="0" cy="0"/>
          <a:chOff x="0" y="0"/>
          <a:chExt cx="0" cy="0"/>
        </a:xfrm>
      </p:grpSpPr>
      <p:sp>
        <p:nvSpPr>
          <p:cNvPr id="219" name="Google Shape;219;p107"/>
          <p:cNvSpPr txBox="1">
            <a:spLocks noGrp="1"/>
          </p:cNvSpPr>
          <p:nvPr>
            <p:ph type="title"/>
          </p:nvPr>
        </p:nvSpPr>
        <p:spPr>
          <a:xfrm rot="5400000">
            <a:off x="7133432"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107"/>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221" name="Google Shape;221;p10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10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10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800"/>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386844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ontent">
  <p:cSld name="1_content">
    <p:spTree>
      <p:nvGrpSpPr>
        <p:cNvPr id="1" name="Shape 74"/>
        <p:cNvGrpSpPr/>
        <p:nvPr/>
      </p:nvGrpSpPr>
      <p:grpSpPr>
        <a:xfrm>
          <a:off x="0" y="0"/>
          <a:ext cx="0" cy="0"/>
          <a:chOff x="0" y="0"/>
          <a:chExt cx="0" cy="0"/>
        </a:xfrm>
      </p:grpSpPr>
      <p:sp>
        <p:nvSpPr>
          <p:cNvPr id="75" name="Google Shape;75;p41"/>
          <p:cNvSpPr txBox="1">
            <a:spLocks noGrp="1"/>
          </p:cNvSpPr>
          <p:nvPr>
            <p:ph type="body" idx="1"/>
          </p:nvPr>
        </p:nvSpPr>
        <p:spPr>
          <a:xfrm>
            <a:off x="515939" y="1605837"/>
            <a:ext cx="8395833" cy="379591"/>
          </a:xfrm>
          <a:prstGeom prst="rect">
            <a:avLst/>
          </a:prstGeom>
          <a:noFill/>
          <a:ln>
            <a:noFill/>
          </a:ln>
        </p:spPr>
        <p:txBody>
          <a:bodyPr spcFirstLastPara="1" wrap="square" lIns="0" tIns="0" rIns="0" bIns="0" anchor="t" anchorCtr="0">
            <a:spAutoFit/>
          </a:bodyPr>
          <a:lstStyle>
            <a:lvl1pPr marL="304815" lvl="0" indent="-266713" algn="l">
              <a:lnSpc>
                <a:spcPct val="100000"/>
              </a:lnSpc>
              <a:spcBef>
                <a:spcPts val="800"/>
              </a:spcBef>
              <a:spcAft>
                <a:spcPts val="0"/>
              </a:spcAft>
              <a:buClr>
                <a:srgbClr val="974806"/>
              </a:buClr>
              <a:buSzPts val="2700"/>
              <a:buFont typeface="Titillium Web"/>
              <a:buChar char="•"/>
              <a:defRPr sz="1800">
                <a:solidFill>
                  <a:srgbClr val="974806"/>
                </a:solidFill>
              </a:defRPr>
            </a:lvl1pPr>
            <a:lvl2pPr marL="609630" lvl="1" indent="-266713" algn="l">
              <a:lnSpc>
                <a:spcPct val="100000"/>
              </a:lnSpc>
              <a:spcBef>
                <a:spcPts val="800"/>
              </a:spcBef>
              <a:spcAft>
                <a:spcPts val="0"/>
              </a:spcAft>
              <a:buClr>
                <a:srgbClr val="974806"/>
              </a:buClr>
              <a:buSzPts val="2700"/>
              <a:buFont typeface="Calibri"/>
              <a:buChar char="•"/>
              <a:defRPr sz="1800">
                <a:solidFill>
                  <a:srgbClr val="974806"/>
                </a:solidFill>
              </a:defRPr>
            </a:lvl2pPr>
            <a:lvl3pPr marL="914446" lvl="2" indent="-266713" algn="l">
              <a:lnSpc>
                <a:spcPct val="100000"/>
              </a:lnSpc>
              <a:spcBef>
                <a:spcPts val="800"/>
              </a:spcBef>
              <a:spcAft>
                <a:spcPts val="0"/>
              </a:spcAft>
              <a:buClr>
                <a:srgbClr val="974806"/>
              </a:buClr>
              <a:buSzPts val="2700"/>
              <a:buFont typeface="Calibri"/>
              <a:buChar char="•"/>
              <a:defRPr sz="1800">
                <a:solidFill>
                  <a:srgbClr val="974806"/>
                </a:solidFill>
              </a:defRPr>
            </a:lvl3pPr>
            <a:lvl4pPr marL="1219261" lvl="3" indent="-266713" algn="l">
              <a:lnSpc>
                <a:spcPct val="100000"/>
              </a:lnSpc>
              <a:spcBef>
                <a:spcPts val="800"/>
              </a:spcBef>
              <a:spcAft>
                <a:spcPts val="0"/>
              </a:spcAft>
              <a:buClr>
                <a:srgbClr val="974806"/>
              </a:buClr>
              <a:buSzPts val="2700"/>
              <a:buFont typeface="Calibri"/>
              <a:buChar char="•"/>
              <a:defRPr sz="1800">
                <a:solidFill>
                  <a:srgbClr val="974806"/>
                </a:solidFill>
              </a:defRPr>
            </a:lvl4pPr>
            <a:lvl5pPr marL="1524076" marR="0" lvl="4" indent="-266713" algn="l">
              <a:lnSpc>
                <a:spcPct val="100000"/>
              </a:lnSpc>
              <a:spcBef>
                <a:spcPts val="800"/>
              </a:spcBef>
              <a:spcAft>
                <a:spcPts val="0"/>
              </a:spcAft>
              <a:buClr>
                <a:srgbClr val="974806"/>
              </a:buClr>
              <a:buSzPts val="2700"/>
              <a:buFont typeface="Calibri"/>
              <a:buChar char="•"/>
              <a:defRPr sz="1800">
                <a:solidFill>
                  <a:srgbClr val="974806"/>
                </a:solidFill>
              </a:defRPr>
            </a:lvl5pPr>
            <a:lvl6pPr marL="1828891" lvl="5" indent="-152408" algn="l">
              <a:spcBef>
                <a:spcPts val="0"/>
              </a:spcBef>
              <a:spcAft>
                <a:spcPts val="0"/>
              </a:spcAft>
              <a:buSzPts val="1800"/>
              <a:buFont typeface="Calibri"/>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76" name="Google Shape;76;p41"/>
          <p:cNvSpPr txBox="1">
            <a:spLocks noGrp="1"/>
          </p:cNvSpPr>
          <p:nvPr>
            <p:ph type="title"/>
          </p:nvPr>
        </p:nvSpPr>
        <p:spPr>
          <a:xfrm>
            <a:off x="515939" y="453851"/>
            <a:ext cx="6875155" cy="44627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7" name="Google Shape;77;p41"/>
          <p:cNvPicPr preferRelativeResize="0"/>
          <p:nvPr/>
        </p:nvPicPr>
        <p:blipFill rotWithShape="1">
          <a:blip r:embed="rId2">
            <a:alphaModFix/>
          </a:blip>
          <a:srcRect/>
          <a:stretch/>
        </p:blipFill>
        <p:spPr>
          <a:xfrm>
            <a:off x="10477604" y="368301"/>
            <a:ext cx="1184400" cy="660531"/>
          </a:xfrm>
          <a:prstGeom prst="rect">
            <a:avLst/>
          </a:prstGeom>
          <a:noFill/>
          <a:ln>
            <a:noFill/>
          </a:ln>
        </p:spPr>
      </p:pic>
      <p:sp>
        <p:nvSpPr>
          <p:cNvPr id="78" name="Google Shape;78;p41"/>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1"/>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82037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obj">
  <p:cSld name="Title Slide">
    <p:spTree>
      <p:nvGrpSpPr>
        <p:cNvPr id="1" name="Shape 81"/>
        <p:cNvGrpSpPr/>
        <p:nvPr/>
      </p:nvGrpSpPr>
      <p:grpSpPr>
        <a:xfrm>
          <a:off x="0" y="0"/>
          <a:ext cx="0" cy="0"/>
          <a:chOff x="0" y="0"/>
          <a:chExt cx="0" cy="0"/>
        </a:xfrm>
      </p:grpSpPr>
      <p:sp>
        <p:nvSpPr>
          <p:cNvPr id="82" name="Google Shape;82;p48"/>
          <p:cNvSpPr txBox="1">
            <a:spLocks noGrp="1"/>
          </p:cNvSpPr>
          <p:nvPr>
            <p:ph type="ctrTitle"/>
          </p:nvPr>
        </p:nvSpPr>
        <p:spPr>
          <a:xfrm>
            <a:off x="914400" y="2125980"/>
            <a:ext cx="10363200" cy="44627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48"/>
          <p:cNvSpPr txBox="1">
            <a:spLocks noGrp="1"/>
          </p:cNvSpPr>
          <p:nvPr>
            <p:ph type="subTitle" idx="1"/>
          </p:nvPr>
        </p:nvSpPr>
        <p:spPr>
          <a:xfrm>
            <a:off x="1828800" y="3840480"/>
            <a:ext cx="853440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8"/>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8"/>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48"/>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8236764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7"/>
        <p:cNvGrpSpPr/>
        <p:nvPr/>
      </p:nvGrpSpPr>
      <p:grpSpPr>
        <a:xfrm>
          <a:off x="0" y="0"/>
          <a:ext cx="0" cy="0"/>
          <a:chOff x="0" y="0"/>
          <a:chExt cx="0" cy="0"/>
        </a:xfrm>
      </p:grpSpPr>
      <p:sp>
        <p:nvSpPr>
          <p:cNvPr id="88" name="Google Shape;88;p49"/>
          <p:cNvSpPr/>
          <p:nvPr/>
        </p:nvSpPr>
        <p:spPr>
          <a:xfrm>
            <a:off x="0" y="1"/>
            <a:ext cx="12192000" cy="1263015"/>
          </a:xfrm>
          <a:custGeom>
            <a:avLst/>
            <a:gdLst/>
            <a:ahLst/>
            <a:cxnLst/>
            <a:rect l="l" t="t" r="r" b="b"/>
            <a:pathLst>
              <a:path w="12192000" h="1263015" extrusionOk="0">
                <a:moveTo>
                  <a:pt x="12192000" y="0"/>
                </a:moveTo>
                <a:lnTo>
                  <a:pt x="0" y="0"/>
                </a:lnTo>
                <a:lnTo>
                  <a:pt x="0" y="1262743"/>
                </a:lnTo>
                <a:lnTo>
                  <a:pt x="12192000" y="1262743"/>
                </a:lnTo>
                <a:lnTo>
                  <a:pt x="12192000" y="0"/>
                </a:lnTo>
                <a:close/>
              </a:path>
            </a:pathLst>
          </a:custGeom>
          <a:solidFill>
            <a:srgbClr val="00009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89" name="Google Shape;89;p49"/>
          <p:cNvSpPr/>
          <p:nvPr/>
        </p:nvSpPr>
        <p:spPr>
          <a:xfrm>
            <a:off x="0" y="1"/>
            <a:ext cx="12192000" cy="1263015"/>
          </a:xfrm>
          <a:custGeom>
            <a:avLst/>
            <a:gdLst/>
            <a:ahLst/>
            <a:cxnLst/>
            <a:rect l="l" t="t" r="r" b="b"/>
            <a:pathLst>
              <a:path w="12192000" h="1263015" extrusionOk="0">
                <a:moveTo>
                  <a:pt x="0" y="0"/>
                </a:moveTo>
                <a:lnTo>
                  <a:pt x="12192000" y="0"/>
                </a:lnTo>
                <a:lnTo>
                  <a:pt x="12192000" y="1262743"/>
                </a:lnTo>
                <a:lnTo>
                  <a:pt x="0" y="1262743"/>
                </a:lnTo>
                <a:lnTo>
                  <a:pt x="0" y="0"/>
                </a:lnTo>
                <a:close/>
              </a:path>
            </a:pathLst>
          </a:custGeom>
          <a:noFill/>
          <a:ln w="12700" cap="flat" cmpd="sng">
            <a:solidFill>
              <a:srgbClr val="00006B"/>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90" name="Google Shape;90;p49"/>
          <p:cNvSpPr txBox="1">
            <a:spLocks noGrp="1"/>
          </p:cNvSpPr>
          <p:nvPr>
            <p:ph type="title"/>
          </p:nvPr>
        </p:nvSpPr>
        <p:spPr>
          <a:xfrm>
            <a:off x="358591" y="85345"/>
            <a:ext cx="10679236" cy="44627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i="0">
                <a:solidFill>
                  <a:srgbClr val="00009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9"/>
          <p:cNvSpPr txBox="1">
            <a:spLocks noGrp="1"/>
          </p:cNvSpPr>
          <p:nvPr>
            <p:ph type="body" idx="1"/>
          </p:nvPr>
        </p:nvSpPr>
        <p:spPr>
          <a:xfrm>
            <a:off x="232567" y="2511044"/>
            <a:ext cx="11480800" cy="276999"/>
          </a:xfrm>
          <a:prstGeom prst="rect">
            <a:avLst/>
          </a:prstGeom>
          <a:noFill/>
          <a:ln>
            <a:noFill/>
          </a:ln>
        </p:spPr>
        <p:txBody>
          <a:bodyPr spcFirstLastPara="1" wrap="square" lIns="0" tIns="0" rIns="0" bIns="0" anchor="t" anchorCtr="0">
            <a:spAutoFit/>
          </a:bodyPr>
          <a:lstStyle>
            <a:lvl1pPr marL="304815" lvl="0" indent="-152408" algn="l">
              <a:spcBef>
                <a:spcPts val="0"/>
              </a:spcBef>
              <a:spcAft>
                <a:spcPts val="0"/>
              </a:spcAft>
              <a:buSzPts val="1400"/>
              <a:buNone/>
              <a:defRPr sz="1800" b="0" i="0">
                <a:solidFill>
                  <a:srgbClr val="2A2A2A"/>
                </a:solidFill>
                <a:latin typeface="Titillium Web"/>
                <a:ea typeface="Titillium Web"/>
                <a:cs typeface="Titillium Web"/>
                <a:sym typeface="Titillium Web"/>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92" name="Google Shape;92;p49"/>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49"/>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49"/>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3377176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95"/>
        <p:cNvGrpSpPr/>
        <p:nvPr/>
      </p:nvGrpSpPr>
      <p:grpSpPr>
        <a:xfrm>
          <a:off x="0" y="0"/>
          <a:ext cx="0" cy="0"/>
          <a:chOff x="0" y="0"/>
          <a:chExt cx="0" cy="0"/>
        </a:xfrm>
      </p:grpSpPr>
      <p:sp>
        <p:nvSpPr>
          <p:cNvPr id="96" name="Google Shape;96;p50"/>
          <p:cNvSpPr/>
          <p:nvPr/>
        </p:nvSpPr>
        <p:spPr>
          <a:xfrm>
            <a:off x="0" y="1"/>
            <a:ext cx="12192000" cy="1263015"/>
          </a:xfrm>
          <a:custGeom>
            <a:avLst/>
            <a:gdLst/>
            <a:ahLst/>
            <a:cxnLst/>
            <a:rect l="l" t="t" r="r" b="b"/>
            <a:pathLst>
              <a:path w="12192000" h="1263015" extrusionOk="0">
                <a:moveTo>
                  <a:pt x="12192000" y="0"/>
                </a:moveTo>
                <a:lnTo>
                  <a:pt x="0" y="0"/>
                </a:lnTo>
                <a:lnTo>
                  <a:pt x="0" y="1262743"/>
                </a:lnTo>
                <a:lnTo>
                  <a:pt x="12192000" y="1262743"/>
                </a:lnTo>
                <a:lnTo>
                  <a:pt x="12192000" y="0"/>
                </a:lnTo>
                <a:close/>
              </a:path>
            </a:pathLst>
          </a:custGeom>
          <a:solidFill>
            <a:srgbClr val="00009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97" name="Google Shape;97;p50"/>
          <p:cNvSpPr/>
          <p:nvPr/>
        </p:nvSpPr>
        <p:spPr>
          <a:xfrm>
            <a:off x="0" y="1"/>
            <a:ext cx="12192000" cy="1263015"/>
          </a:xfrm>
          <a:custGeom>
            <a:avLst/>
            <a:gdLst/>
            <a:ahLst/>
            <a:cxnLst/>
            <a:rect l="l" t="t" r="r" b="b"/>
            <a:pathLst>
              <a:path w="12192000" h="1263015" extrusionOk="0">
                <a:moveTo>
                  <a:pt x="0" y="0"/>
                </a:moveTo>
                <a:lnTo>
                  <a:pt x="12192000" y="0"/>
                </a:lnTo>
                <a:lnTo>
                  <a:pt x="12192000" y="1262743"/>
                </a:lnTo>
                <a:lnTo>
                  <a:pt x="0" y="1262743"/>
                </a:lnTo>
                <a:lnTo>
                  <a:pt x="0" y="0"/>
                </a:lnTo>
                <a:close/>
              </a:path>
            </a:pathLst>
          </a:custGeom>
          <a:noFill/>
          <a:ln w="12700" cap="flat" cmpd="sng">
            <a:solidFill>
              <a:srgbClr val="00006B"/>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pic>
        <p:nvPicPr>
          <p:cNvPr id="98" name="Google Shape;98;p50"/>
          <p:cNvPicPr preferRelativeResize="0"/>
          <p:nvPr/>
        </p:nvPicPr>
        <p:blipFill rotWithShape="1">
          <a:blip r:embed="rId2">
            <a:alphaModFix/>
          </a:blip>
          <a:srcRect/>
          <a:stretch/>
        </p:blipFill>
        <p:spPr>
          <a:xfrm>
            <a:off x="0" y="6784848"/>
            <a:ext cx="12192000" cy="73151"/>
          </a:xfrm>
          <a:prstGeom prst="rect">
            <a:avLst/>
          </a:prstGeom>
          <a:noFill/>
          <a:ln>
            <a:noFill/>
          </a:ln>
        </p:spPr>
      </p:pic>
      <p:pic>
        <p:nvPicPr>
          <p:cNvPr id="99" name="Google Shape;99;p50"/>
          <p:cNvPicPr preferRelativeResize="0"/>
          <p:nvPr/>
        </p:nvPicPr>
        <p:blipFill rotWithShape="1">
          <a:blip r:embed="rId3">
            <a:alphaModFix/>
          </a:blip>
          <a:srcRect/>
          <a:stretch/>
        </p:blipFill>
        <p:spPr>
          <a:xfrm>
            <a:off x="9924289" y="152401"/>
            <a:ext cx="1731263" cy="966215"/>
          </a:xfrm>
          <a:prstGeom prst="rect">
            <a:avLst/>
          </a:prstGeom>
          <a:noFill/>
          <a:ln>
            <a:noFill/>
          </a:ln>
        </p:spPr>
      </p:pic>
      <p:sp>
        <p:nvSpPr>
          <p:cNvPr id="100" name="Google Shape;100;p50"/>
          <p:cNvSpPr txBox="1">
            <a:spLocks noGrp="1"/>
          </p:cNvSpPr>
          <p:nvPr>
            <p:ph type="title"/>
          </p:nvPr>
        </p:nvSpPr>
        <p:spPr>
          <a:xfrm>
            <a:off x="358591" y="85345"/>
            <a:ext cx="10679236" cy="44627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i="0">
                <a:solidFill>
                  <a:srgbClr val="00009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50"/>
          <p:cNvSpPr txBox="1">
            <a:spLocks noGrp="1"/>
          </p:cNvSpPr>
          <p:nvPr>
            <p:ph type="body" idx="1"/>
          </p:nvPr>
        </p:nvSpPr>
        <p:spPr>
          <a:xfrm>
            <a:off x="609600" y="1577340"/>
            <a:ext cx="5303520" cy="276999"/>
          </a:xfrm>
          <a:prstGeom prst="rect">
            <a:avLst/>
          </a:prstGeom>
          <a:noFill/>
          <a:ln>
            <a:noFill/>
          </a:ln>
        </p:spPr>
        <p:txBody>
          <a:bodyPr spcFirstLastPara="1" wrap="square" lIns="0" tIns="0" rIns="0" bIns="0" anchor="t" anchorCtr="0">
            <a:spAutoFit/>
          </a:bodyPr>
          <a:lstStyle>
            <a:lvl1pPr marL="304815" lvl="0" indent="-152408" algn="l">
              <a:spcBef>
                <a:spcPts val="0"/>
              </a:spcBef>
              <a:spcAft>
                <a:spcPts val="0"/>
              </a:spcAft>
              <a:buSzPts val="1400"/>
              <a:buNone/>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102" name="Google Shape;102;p50"/>
          <p:cNvSpPr txBox="1">
            <a:spLocks noGrp="1"/>
          </p:cNvSpPr>
          <p:nvPr>
            <p:ph type="body" idx="2"/>
          </p:nvPr>
        </p:nvSpPr>
        <p:spPr>
          <a:xfrm>
            <a:off x="6278880" y="1577340"/>
            <a:ext cx="5303520" cy="276999"/>
          </a:xfrm>
          <a:prstGeom prst="rect">
            <a:avLst/>
          </a:prstGeom>
          <a:noFill/>
          <a:ln>
            <a:noFill/>
          </a:ln>
        </p:spPr>
        <p:txBody>
          <a:bodyPr spcFirstLastPara="1" wrap="square" lIns="0" tIns="0" rIns="0" bIns="0" anchor="t" anchorCtr="0">
            <a:spAutoFit/>
          </a:bodyPr>
          <a:lstStyle>
            <a:lvl1pPr marL="304815" lvl="0" indent="-152408" algn="l">
              <a:spcBef>
                <a:spcPts val="0"/>
              </a:spcBef>
              <a:spcAft>
                <a:spcPts val="0"/>
              </a:spcAft>
              <a:buSzPts val="1400"/>
              <a:buNone/>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103" name="Google Shape;103;p50"/>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0"/>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50"/>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2242600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6"/>
        <p:cNvGrpSpPr/>
        <p:nvPr/>
      </p:nvGrpSpPr>
      <p:grpSpPr>
        <a:xfrm>
          <a:off x="0" y="0"/>
          <a:ext cx="0" cy="0"/>
          <a:chOff x="0" y="0"/>
          <a:chExt cx="0" cy="0"/>
        </a:xfrm>
      </p:grpSpPr>
      <p:sp>
        <p:nvSpPr>
          <p:cNvPr id="107" name="Google Shape;107;p51"/>
          <p:cNvSpPr/>
          <p:nvPr/>
        </p:nvSpPr>
        <p:spPr>
          <a:xfrm>
            <a:off x="0" y="0"/>
            <a:ext cx="12192000" cy="1904364"/>
          </a:xfrm>
          <a:custGeom>
            <a:avLst/>
            <a:gdLst/>
            <a:ahLst/>
            <a:cxnLst/>
            <a:rect l="l" t="t" r="r" b="b"/>
            <a:pathLst>
              <a:path w="12192000" h="1904364" extrusionOk="0">
                <a:moveTo>
                  <a:pt x="0" y="1903956"/>
                </a:moveTo>
                <a:lnTo>
                  <a:pt x="12192000" y="1903956"/>
                </a:lnTo>
                <a:lnTo>
                  <a:pt x="12192000" y="0"/>
                </a:lnTo>
                <a:lnTo>
                  <a:pt x="0" y="0"/>
                </a:lnTo>
                <a:lnTo>
                  <a:pt x="0" y="1903956"/>
                </a:lnTo>
                <a:close/>
              </a:path>
            </a:pathLst>
          </a:custGeom>
          <a:solidFill>
            <a:srgbClr val="00009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108" name="Google Shape;108;p51"/>
          <p:cNvSpPr/>
          <p:nvPr/>
        </p:nvSpPr>
        <p:spPr>
          <a:xfrm>
            <a:off x="0" y="0"/>
            <a:ext cx="12192000" cy="6858000"/>
          </a:xfrm>
          <a:custGeom>
            <a:avLst/>
            <a:gdLst/>
            <a:ahLst/>
            <a:cxnLst/>
            <a:rect l="l" t="t" r="r" b="b"/>
            <a:pathLst>
              <a:path w="12192000" h="6858000" extrusionOk="0">
                <a:moveTo>
                  <a:pt x="0" y="0"/>
                </a:moveTo>
                <a:lnTo>
                  <a:pt x="12192000" y="0"/>
                </a:lnTo>
                <a:lnTo>
                  <a:pt x="12192000" y="6858000"/>
                </a:lnTo>
                <a:lnTo>
                  <a:pt x="0" y="6858000"/>
                </a:lnTo>
                <a:lnTo>
                  <a:pt x="0" y="0"/>
                </a:lnTo>
                <a:close/>
              </a:path>
            </a:pathLst>
          </a:custGeom>
          <a:noFill/>
          <a:ln w="12700" cap="flat" cmpd="sng">
            <a:solidFill>
              <a:srgbClr val="00006B"/>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pic>
        <p:nvPicPr>
          <p:cNvPr id="109" name="Google Shape;109;p51"/>
          <p:cNvPicPr preferRelativeResize="0"/>
          <p:nvPr/>
        </p:nvPicPr>
        <p:blipFill rotWithShape="1">
          <a:blip r:embed="rId2">
            <a:alphaModFix/>
          </a:blip>
          <a:srcRect/>
          <a:stretch/>
        </p:blipFill>
        <p:spPr>
          <a:xfrm>
            <a:off x="0" y="1903957"/>
            <a:ext cx="12192000" cy="4954043"/>
          </a:xfrm>
          <a:prstGeom prst="rect">
            <a:avLst/>
          </a:prstGeom>
          <a:noFill/>
          <a:ln>
            <a:noFill/>
          </a:ln>
        </p:spPr>
      </p:pic>
      <p:pic>
        <p:nvPicPr>
          <p:cNvPr id="110" name="Google Shape;110;p51"/>
          <p:cNvPicPr preferRelativeResize="0"/>
          <p:nvPr/>
        </p:nvPicPr>
        <p:blipFill rotWithShape="1">
          <a:blip r:embed="rId3">
            <a:alphaModFix/>
          </a:blip>
          <a:srcRect/>
          <a:stretch/>
        </p:blipFill>
        <p:spPr>
          <a:xfrm>
            <a:off x="4529328" y="4410455"/>
            <a:ext cx="7659624" cy="2447544"/>
          </a:xfrm>
          <a:prstGeom prst="rect">
            <a:avLst/>
          </a:prstGeom>
          <a:noFill/>
          <a:ln>
            <a:noFill/>
          </a:ln>
        </p:spPr>
      </p:pic>
      <p:pic>
        <p:nvPicPr>
          <p:cNvPr id="111" name="Google Shape;111;p51"/>
          <p:cNvPicPr preferRelativeResize="0"/>
          <p:nvPr/>
        </p:nvPicPr>
        <p:blipFill rotWithShape="1">
          <a:blip r:embed="rId4">
            <a:alphaModFix/>
          </a:blip>
          <a:srcRect/>
          <a:stretch/>
        </p:blipFill>
        <p:spPr>
          <a:xfrm>
            <a:off x="9924289" y="451105"/>
            <a:ext cx="1731263" cy="966215"/>
          </a:xfrm>
          <a:prstGeom prst="rect">
            <a:avLst/>
          </a:prstGeom>
          <a:noFill/>
          <a:ln>
            <a:noFill/>
          </a:ln>
        </p:spPr>
      </p:pic>
      <p:sp>
        <p:nvSpPr>
          <p:cNvPr id="112" name="Google Shape;112;p51"/>
          <p:cNvSpPr txBox="1">
            <a:spLocks noGrp="1"/>
          </p:cNvSpPr>
          <p:nvPr>
            <p:ph type="title"/>
          </p:nvPr>
        </p:nvSpPr>
        <p:spPr>
          <a:xfrm>
            <a:off x="358591" y="85345"/>
            <a:ext cx="10679236" cy="44627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i="0">
                <a:solidFill>
                  <a:srgbClr val="00009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51"/>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51"/>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51"/>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8564404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16"/>
        <p:cNvGrpSpPr/>
        <p:nvPr/>
      </p:nvGrpSpPr>
      <p:grpSpPr>
        <a:xfrm>
          <a:off x="0" y="0"/>
          <a:ext cx="0" cy="0"/>
          <a:chOff x="0" y="0"/>
          <a:chExt cx="0" cy="0"/>
        </a:xfrm>
      </p:grpSpPr>
      <p:sp>
        <p:nvSpPr>
          <p:cNvPr id="117" name="Google Shape;117;p52"/>
          <p:cNvSpPr/>
          <p:nvPr/>
        </p:nvSpPr>
        <p:spPr>
          <a:xfrm>
            <a:off x="0" y="0"/>
            <a:ext cx="12192000" cy="1904364"/>
          </a:xfrm>
          <a:custGeom>
            <a:avLst/>
            <a:gdLst/>
            <a:ahLst/>
            <a:cxnLst/>
            <a:rect l="l" t="t" r="r" b="b"/>
            <a:pathLst>
              <a:path w="12192000" h="1904364" extrusionOk="0">
                <a:moveTo>
                  <a:pt x="0" y="1903956"/>
                </a:moveTo>
                <a:lnTo>
                  <a:pt x="12192000" y="1903956"/>
                </a:lnTo>
                <a:lnTo>
                  <a:pt x="12192000" y="0"/>
                </a:lnTo>
                <a:lnTo>
                  <a:pt x="0" y="0"/>
                </a:lnTo>
                <a:lnTo>
                  <a:pt x="0" y="1903956"/>
                </a:lnTo>
                <a:close/>
              </a:path>
            </a:pathLst>
          </a:custGeom>
          <a:solidFill>
            <a:srgbClr val="00009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118" name="Google Shape;118;p52"/>
          <p:cNvSpPr/>
          <p:nvPr/>
        </p:nvSpPr>
        <p:spPr>
          <a:xfrm>
            <a:off x="0" y="0"/>
            <a:ext cx="12192000" cy="6858000"/>
          </a:xfrm>
          <a:custGeom>
            <a:avLst/>
            <a:gdLst/>
            <a:ahLst/>
            <a:cxnLst/>
            <a:rect l="l" t="t" r="r" b="b"/>
            <a:pathLst>
              <a:path w="12192000" h="6858000" extrusionOk="0">
                <a:moveTo>
                  <a:pt x="0" y="0"/>
                </a:moveTo>
                <a:lnTo>
                  <a:pt x="12192000" y="0"/>
                </a:lnTo>
                <a:lnTo>
                  <a:pt x="12192000" y="6858000"/>
                </a:lnTo>
                <a:lnTo>
                  <a:pt x="0" y="6858000"/>
                </a:lnTo>
                <a:lnTo>
                  <a:pt x="0" y="0"/>
                </a:lnTo>
                <a:close/>
              </a:path>
            </a:pathLst>
          </a:custGeom>
          <a:noFill/>
          <a:ln w="12700" cap="flat" cmpd="sng">
            <a:solidFill>
              <a:srgbClr val="00006B"/>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pic>
        <p:nvPicPr>
          <p:cNvPr id="119" name="Google Shape;119;p52"/>
          <p:cNvPicPr preferRelativeResize="0"/>
          <p:nvPr/>
        </p:nvPicPr>
        <p:blipFill rotWithShape="1">
          <a:blip r:embed="rId2">
            <a:alphaModFix/>
          </a:blip>
          <a:srcRect/>
          <a:stretch/>
        </p:blipFill>
        <p:spPr>
          <a:xfrm>
            <a:off x="0" y="1903957"/>
            <a:ext cx="12192000" cy="4954043"/>
          </a:xfrm>
          <a:prstGeom prst="rect">
            <a:avLst/>
          </a:prstGeom>
          <a:noFill/>
          <a:ln>
            <a:noFill/>
          </a:ln>
        </p:spPr>
      </p:pic>
      <p:pic>
        <p:nvPicPr>
          <p:cNvPr id="120" name="Google Shape;120;p52"/>
          <p:cNvPicPr preferRelativeResize="0"/>
          <p:nvPr/>
        </p:nvPicPr>
        <p:blipFill rotWithShape="1">
          <a:blip r:embed="rId3">
            <a:alphaModFix/>
          </a:blip>
          <a:srcRect/>
          <a:stretch/>
        </p:blipFill>
        <p:spPr>
          <a:xfrm>
            <a:off x="4529328" y="4410455"/>
            <a:ext cx="7659624" cy="2447544"/>
          </a:xfrm>
          <a:prstGeom prst="rect">
            <a:avLst/>
          </a:prstGeom>
          <a:noFill/>
          <a:ln>
            <a:noFill/>
          </a:ln>
        </p:spPr>
      </p:pic>
      <p:pic>
        <p:nvPicPr>
          <p:cNvPr id="121" name="Google Shape;121;p52"/>
          <p:cNvPicPr preferRelativeResize="0"/>
          <p:nvPr/>
        </p:nvPicPr>
        <p:blipFill rotWithShape="1">
          <a:blip r:embed="rId4">
            <a:alphaModFix/>
          </a:blip>
          <a:srcRect/>
          <a:stretch/>
        </p:blipFill>
        <p:spPr>
          <a:xfrm>
            <a:off x="9924289" y="451105"/>
            <a:ext cx="1731263" cy="966215"/>
          </a:xfrm>
          <a:prstGeom prst="rect">
            <a:avLst/>
          </a:prstGeom>
          <a:noFill/>
          <a:ln>
            <a:noFill/>
          </a:ln>
        </p:spPr>
      </p:pic>
      <p:sp>
        <p:nvSpPr>
          <p:cNvPr id="122" name="Google Shape;122;p52"/>
          <p:cNvSpPr/>
          <p:nvPr/>
        </p:nvSpPr>
        <p:spPr>
          <a:xfrm>
            <a:off x="1030736" y="4949716"/>
            <a:ext cx="180340" cy="0"/>
          </a:xfrm>
          <a:custGeom>
            <a:avLst/>
            <a:gdLst/>
            <a:ahLst/>
            <a:cxnLst/>
            <a:rect l="l" t="t" r="r" b="b"/>
            <a:pathLst>
              <a:path w="180340" h="120000" extrusionOk="0">
                <a:moveTo>
                  <a:pt x="0" y="0"/>
                </a:moveTo>
                <a:lnTo>
                  <a:pt x="180000" y="0"/>
                </a:lnTo>
              </a:path>
            </a:pathLst>
          </a:custGeom>
          <a:noFill/>
          <a:ln w="57150" cap="flat" cmpd="sng">
            <a:solidFill>
              <a:srgbClr val="46DA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2100" b="0" i="0" u="none" strike="noStrike" cap="none">
              <a:solidFill>
                <a:srgbClr val="000000"/>
              </a:solidFill>
              <a:latin typeface="Arial"/>
              <a:ea typeface="Arial"/>
              <a:cs typeface="Arial"/>
              <a:sym typeface="Arial"/>
            </a:endParaRPr>
          </a:p>
        </p:txBody>
      </p:sp>
      <p:sp>
        <p:nvSpPr>
          <p:cNvPr id="123" name="Google Shape;123;p52"/>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52"/>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52"/>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24149399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Slide" type="blank">
  <p:cSld name="Blank Slide">
    <p:spTree>
      <p:nvGrpSpPr>
        <p:cNvPr id="1" name="Shape 126"/>
        <p:cNvGrpSpPr/>
        <p:nvPr/>
      </p:nvGrpSpPr>
      <p:grpSpPr>
        <a:xfrm>
          <a:off x="0" y="0"/>
          <a:ext cx="0" cy="0"/>
          <a:chOff x="0" y="0"/>
          <a:chExt cx="0" cy="0"/>
        </a:xfrm>
      </p:grpSpPr>
    </p:spTree>
    <p:extLst>
      <p:ext uri="{BB962C8B-B14F-4D97-AF65-F5344CB8AC3E}">
        <p14:creationId xmlns:p14="http://schemas.microsoft.com/office/powerpoint/2010/main" val="33916037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Content">
  <p:cSld name="Title, Content">
    <p:spTree>
      <p:nvGrpSpPr>
        <p:cNvPr id="1" name="Shape 127"/>
        <p:cNvGrpSpPr/>
        <p:nvPr/>
      </p:nvGrpSpPr>
      <p:grpSpPr>
        <a:xfrm>
          <a:off x="0" y="0"/>
          <a:ext cx="0" cy="0"/>
          <a:chOff x="0" y="0"/>
          <a:chExt cx="0" cy="0"/>
        </a:xfrm>
      </p:grpSpPr>
      <p:sp>
        <p:nvSpPr>
          <p:cNvPr id="128" name="Google Shape;128;p54"/>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54"/>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304815" lvl="0" indent="-152408" algn="l">
              <a:spcBef>
                <a:spcPts val="0"/>
              </a:spcBef>
              <a:spcAft>
                <a:spcPts val="0"/>
              </a:spcAft>
              <a:buSzPts val="1400"/>
              <a:buNone/>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130" name="Google Shape;130;p54"/>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54"/>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
        <p:nvSpPr>
          <p:cNvPr id="132" name="Google Shape;132;p54"/>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0618683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Blank Slide">
  <p:cSld name="1_Blank Slide">
    <p:spTree>
      <p:nvGrpSpPr>
        <p:cNvPr id="1" name="Shape 133"/>
        <p:cNvGrpSpPr/>
        <p:nvPr/>
      </p:nvGrpSpPr>
      <p:grpSpPr>
        <a:xfrm>
          <a:off x="0" y="0"/>
          <a:ext cx="0" cy="0"/>
          <a:chOff x="0" y="0"/>
          <a:chExt cx="0" cy="0"/>
        </a:xfrm>
      </p:grpSpPr>
      <p:sp>
        <p:nvSpPr>
          <p:cNvPr id="134" name="Google Shape;134;p55"/>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5"/>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solidFill>
                  <a:srgbClr val="888888"/>
                </a:solidFill>
              </a:defRPr>
            </a:lvl1pPr>
            <a:lvl2pPr marL="0" lvl="1" indent="0" algn="r">
              <a:lnSpc>
                <a:spcPct val="100000"/>
              </a:lnSpc>
              <a:spcBef>
                <a:spcPts val="0"/>
              </a:spcBef>
              <a:spcAft>
                <a:spcPts val="0"/>
              </a:spcAft>
              <a:buNone/>
              <a:defRPr>
                <a:solidFill>
                  <a:srgbClr val="888888"/>
                </a:solidFill>
              </a:defRPr>
            </a:lvl2pPr>
            <a:lvl3pPr marL="0" lvl="2" indent="0" algn="r">
              <a:lnSpc>
                <a:spcPct val="100000"/>
              </a:lnSpc>
              <a:spcBef>
                <a:spcPts val="0"/>
              </a:spcBef>
              <a:spcAft>
                <a:spcPts val="0"/>
              </a:spcAft>
              <a:buNone/>
              <a:defRPr>
                <a:solidFill>
                  <a:srgbClr val="888888"/>
                </a:solidFill>
              </a:defRPr>
            </a:lvl3pPr>
            <a:lvl4pPr marL="0" lvl="3" indent="0" algn="r">
              <a:lnSpc>
                <a:spcPct val="100000"/>
              </a:lnSpc>
              <a:spcBef>
                <a:spcPts val="0"/>
              </a:spcBef>
              <a:spcAft>
                <a:spcPts val="0"/>
              </a:spcAft>
              <a:buNone/>
              <a:defRPr>
                <a:solidFill>
                  <a:srgbClr val="888888"/>
                </a:solidFill>
              </a:defRPr>
            </a:lvl4pPr>
            <a:lvl5pPr marL="0" lvl="4" indent="0" algn="r">
              <a:lnSpc>
                <a:spcPct val="100000"/>
              </a:lnSpc>
              <a:spcBef>
                <a:spcPts val="0"/>
              </a:spcBef>
              <a:spcAft>
                <a:spcPts val="0"/>
              </a:spcAft>
              <a:buNone/>
              <a:defRPr>
                <a:solidFill>
                  <a:srgbClr val="888888"/>
                </a:solidFill>
              </a:defRPr>
            </a:lvl5pPr>
            <a:lvl6pPr marL="0" lvl="5" indent="0" algn="r">
              <a:lnSpc>
                <a:spcPct val="100000"/>
              </a:lnSpc>
              <a:spcBef>
                <a:spcPts val="0"/>
              </a:spcBef>
              <a:spcAft>
                <a:spcPts val="0"/>
              </a:spcAft>
              <a:buNone/>
              <a:defRPr>
                <a:solidFill>
                  <a:srgbClr val="888888"/>
                </a:solidFill>
              </a:defRPr>
            </a:lvl6pPr>
            <a:lvl7pPr marL="0" lvl="6" indent="0" algn="r">
              <a:lnSpc>
                <a:spcPct val="100000"/>
              </a:lnSpc>
              <a:spcBef>
                <a:spcPts val="0"/>
              </a:spcBef>
              <a:spcAft>
                <a:spcPts val="0"/>
              </a:spcAft>
              <a:buNone/>
              <a:defRPr>
                <a:solidFill>
                  <a:srgbClr val="888888"/>
                </a:solidFill>
              </a:defRPr>
            </a:lvl7pPr>
            <a:lvl8pPr marL="0" lvl="7" indent="0" algn="r">
              <a:lnSpc>
                <a:spcPct val="100000"/>
              </a:lnSpc>
              <a:spcBef>
                <a:spcPts val="0"/>
              </a:spcBef>
              <a:spcAft>
                <a:spcPts val="0"/>
              </a:spcAft>
              <a:buNone/>
              <a:defRPr>
                <a:solidFill>
                  <a:srgbClr val="888888"/>
                </a:solidFill>
              </a:defRPr>
            </a:lvl8pPr>
            <a:lvl9pPr marL="0" lvl="8" indent="0" algn="r">
              <a:lnSpc>
                <a:spcPct val="100000"/>
              </a:lnSpc>
              <a:spcBef>
                <a:spcPts val="0"/>
              </a:spcBef>
              <a:spcAft>
                <a:spcPts val="0"/>
              </a:spcAft>
              <a:buNone/>
              <a:defRPr>
                <a:solidFill>
                  <a:srgbClr val="888888"/>
                </a:solidFill>
              </a:defRPr>
            </a:lvl9pPr>
          </a:lstStyle>
          <a:p>
            <a:fld id="{00000000-1234-1234-1234-123412341234}" type="slidenum">
              <a:rPr lang="en-US" smtClean="0"/>
              <a:pPr/>
              <a:t>‹Nr.›</a:t>
            </a:fld>
            <a:endParaRPr lang="en-US"/>
          </a:p>
        </p:txBody>
      </p:sp>
      <p:sp>
        <p:nvSpPr>
          <p:cNvPr id="136" name="Google Shape;136;p55"/>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6429692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el und Inhalt">
  <p:cSld name="Titel und Inhalt">
    <p:spTree>
      <p:nvGrpSpPr>
        <p:cNvPr id="1" name="Shape 137"/>
        <p:cNvGrpSpPr/>
        <p:nvPr/>
      </p:nvGrpSpPr>
      <p:grpSpPr>
        <a:xfrm>
          <a:off x="0" y="0"/>
          <a:ext cx="0" cy="0"/>
          <a:chOff x="0" y="0"/>
          <a:chExt cx="0" cy="0"/>
        </a:xfrm>
      </p:grpSpPr>
      <p:sp>
        <p:nvSpPr>
          <p:cNvPr id="138" name="Google Shape;138;g295d8e3344c_0_236"/>
          <p:cNvSpPr txBox="1">
            <a:spLocks noGrp="1"/>
          </p:cNvSpPr>
          <p:nvPr>
            <p:ph type="body" idx="1"/>
          </p:nvPr>
        </p:nvSpPr>
        <p:spPr>
          <a:xfrm>
            <a:off x="766763" y="2133599"/>
            <a:ext cx="10658400" cy="3959200"/>
          </a:xfrm>
          <a:prstGeom prst="rect">
            <a:avLst/>
          </a:prstGeom>
          <a:noFill/>
          <a:ln>
            <a:noFill/>
          </a:ln>
        </p:spPr>
        <p:txBody>
          <a:bodyPr spcFirstLastPara="1" wrap="square" lIns="0" tIns="0" rIns="0" bIns="0" anchor="t" anchorCtr="0">
            <a:noAutofit/>
          </a:bodyPr>
          <a:lstStyle>
            <a:lvl1pPr marL="304815" lvl="0" indent="-152408" algn="l" rtl="0">
              <a:lnSpc>
                <a:spcPct val="100000"/>
              </a:lnSpc>
              <a:spcBef>
                <a:spcPts val="1000"/>
              </a:spcBef>
              <a:spcAft>
                <a:spcPts val="0"/>
              </a:spcAft>
              <a:buClr>
                <a:schemeClr val="dk1"/>
              </a:buClr>
              <a:buSzPts val="2700"/>
              <a:buNone/>
              <a:defRPr/>
            </a:lvl1pPr>
            <a:lvl2pPr marL="609630" lvl="1" indent="-152408" algn="l" rtl="0">
              <a:lnSpc>
                <a:spcPct val="100000"/>
              </a:lnSpc>
              <a:spcBef>
                <a:spcPts val="533"/>
              </a:spcBef>
              <a:spcAft>
                <a:spcPts val="0"/>
              </a:spcAft>
              <a:buClr>
                <a:schemeClr val="dk1"/>
              </a:buClr>
              <a:buSzPts val="2700"/>
              <a:buNone/>
              <a:defRPr/>
            </a:lvl2pPr>
            <a:lvl3pPr marL="914446" lvl="2" indent="-152408" algn="l" rtl="0">
              <a:lnSpc>
                <a:spcPct val="100000"/>
              </a:lnSpc>
              <a:spcBef>
                <a:spcPts val="533"/>
              </a:spcBef>
              <a:spcAft>
                <a:spcPts val="0"/>
              </a:spcAft>
              <a:buClr>
                <a:schemeClr val="dk1"/>
              </a:buClr>
              <a:buSzPts val="2700"/>
              <a:buNone/>
              <a:defRPr/>
            </a:lvl3pPr>
            <a:lvl4pPr marL="1219261" lvl="3" indent="-152408" algn="l" rtl="0">
              <a:lnSpc>
                <a:spcPct val="100000"/>
              </a:lnSpc>
              <a:spcBef>
                <a:spcPts val="533"/>
              </a:spcBef>
              <a:spcAft>
                <a:spcPts val="0"/>
              </a:spcAft>
              <a:buClr>
                <a:schemeClr val="dk1"/>
              </a:buClr>
              <a:buSzPts val="2700"/>
              <a:buNone/>
              <a:defRPr/>
            </a:lvl4pPr>
            <a:lvl5pPr marL="1524076" lvl="4" indent="-152408" algn="l" rtl="0">
              <a:lnSpc>
                <a:spcPct val="100000"/>
              </a:lnSpc>
              <a:spcBef>
                <a:spcPts val="533"/>
              </a:spcBef>
              <a:spcAft>
                <a:spcPts val="0"/>
              </a:spcAft>
              <a:buClr>
                <a:schemeClr val="dk2"/>
              </a:buClr>
              <a:buSzPts val="2700"/>
              <a:buNone/>
              <a:defRPr/>
            </a:lvl5pPr>
            <a:lvl6pPr marL="1828891" lvl="5" indent="-152408" algn="l" rtl="0">
              <a:lnSpc>
                <a:spcPct val="100000"/>
              </a:lnSpc>
              <a:spcBef>
                <a:spcPts val="533"/>
              </a:spcBef>
              <a:spcAft>
                <a:spcPts val="0"/>
              </a:spcAft>
              <a:buClr>
                <a:schemeClr val="dk2"/>
              </a:buClr>
              <a:buSzPts val="2700"/>
              <a:buNone/>
              <a:defRPr/>
            </a:lvl6pPr>
            <a:lvl7pPr marL="2133707" lvl="6" indent="-152408" algn="l" rtl="0">
              <a:lnSpc>
                <a:spcPct val="100000"/>
              </a:lnSpc>
              <a:spcBef>
                <a:spcPts val="533"/>
              </a:spcBef>
              <a:spcAft>
                <a:spcPts val="0"/>
              </a:spcAft>
              <a:buClr>
                <a:schemeClr val="dk2"/>
              </a:buClr>
              <a:buSzPts val="2700"/>
              <a:buNone/>
              <a:defRPr/>
            </a:lvl7pPr>
            <a:lvl8pPr marL="2438522" lvl="7" indent="-152408" algn="l" rtl="0">
              <a:lnSpc>
                <a:spcPct val="100000"/>
              </a:lnSpc>
              <a:spcBef>
                <a:spcPts val="533"/>
              </a:spcBef>
              <a:spcAft>
                <a:spcPts val="0"/>
              </a:spcAft>
              <a:buClr>
                <a:schemeClr val="dk2"/>
              </a:buClr>
              <a:buSzPts val="2700"/>
              <a:buNone/>
              <a:defRPr/>
            </a:lvl8pPr>
            <a:lvl9pPr marL="2743337" lvl="8" indent="-152408" algn="l" rtl="0">
              <a:lnSpc>
                <a:spcPct val="100000"/>
              </a:lnSpc>
              <a:spcBef>
                <a:spcPts val="533"/>
              </a:spcBef>
              <a:spcAft>
                <a:spcPts val="0"/>
              </a:spcAft>
              <a:buClr>
                <a:schemeClr val="dk2"/>
              </a:buClr>
              <a:buSzPts val="2700"/>
              <a:buNone/>
              <a:defRPr/>
            </a:lvl9pPr>
          </a:lstStyle>
          <a:p>
            <a:endParaRPr/>
          </a:p>
        </p:txBody>
      </p:sp>
      <p:sp>
        <p:nvSpPr>
          <p:cNvPr id="139" name="Google Shape;139;g295d8e3344c_0_236"/>
          <p:cNvSpPr txBox="1">
            <a:spLocks noGrp="1"/>
          </p:cNvSpPr>
          <p:nvPr>
            <p:ph type="sldNum" idx="12"/>
          </p:nvPr>
        </p:nvSpPr>
        <p:spPr>
          <a:xfrm>
            <a:off x="10776520" y="6381307"/>
            <a:ext cx="648000" cy="215444"/>
          </a:xfrm>
          <a:prstGeom prst="rect">
            <a:avLst/>
          </a:prstGeom>
          <a:noFill/>
          <a:ln>
            <a:noFill/>
          </a:ln>
        </p:spPr>
        <p:txBody>
          <a:bodyPr spcFirstLastPara="1" wrap="square" lIns="0" tIns="0" rIns="0" bIns="0" anchor="ctr" anchorCtr="0">
            <a:sp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‹Nr.›</a:t>
            </a:fld>
            <a:endParaRPr lang="en-US"/>
          </a:p>
        </p:txBody>
      </p:sp>
      <p:sp>
        <p:nvSpPr>
          <p:cNvPr id="140" name="Google Shape;140;g295d8e3344c_0_236"/>
          <p:cNvSpPr txBox="1">
            <a:spLocks noGrp="1"/>
          </p:cNvSpPr>
          <p:nvPr>
            <p:ph type="body" idx="2"/>
          </p:nvPr>
        </p:nvSpPr>
        <p:spPr>
          <a:xfrm>
            <a:off x="767408" y="1196752"/>
            <a:ext cx="7921000" cy="360000"/>
          </a:xfrm>
          <a:prstGeom prst="rect">
            <a:avLst/>
          </a:prstGeom>
          <a:noFill/>
          <a:ln>
            <a:noFill/>
          </a:ln>
        </p:spPr>
        <p:txBody>
          <a:bodyPr spcFirstLastPara="1" wrap="square" lIns="0" tIns="0" rIns="0" bIns="0" anchor="t" anchorCtr="0">
            <a:noAutofit/>
          </a:bodyPr>
          <a:lstStyle>
            <a:lvl1pPr marL="304815" lvl="0"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1pPr>
            <a:lvl2pPr marL="609630" lvl="1" indent="-152408" algn="l" rtl="0">
              <a:lnSpc>
                <a:spcPct val="100000"/>
              </a:lnSpc>
              <a:spcBef>
                <a:spcPts val="0"/>
              </a:spcBef>
              <a:spcAft>
                <a:spcPts val="0"/>
              </a:spcAft>
              <a:buClr>
                <a:schemeClr val="dk2"/>
              </a:buClr>
              <a:buSzPts val="2700"/>
              <a:buNone/>
              <a:defRPr i="1">
                <a:solidFill>
                  <a:schemeClr val="dk2"/>
                </a:solidFill>
                <a:latin typeface="Georgia"/>
                <a:ea typeface="Georgia"/>
                <a:cs typeface="Georgia"/>
                <a:sym typeface="Georgia"/>
              </a:defRPr>
            </a:lvl2pPr>
            <a:lvl3pPr marL="914446" lvl="2" indent="-152408" algn="l" rtl="0">
              <a:lnSpc>
                <a:spcPct val="100000"/>
              </a:lnSpc>
              <a:spcBef>
                <a:spcPts val="0"/>
              </a:spcBef>
              <a:spcAft>
                <a:spcPts val="0"/>
              </a:spcAft>
              <a:buClr>
                <a:schemeClr val="dk2"/>
              </a:buClr>
              <a:buSzPts val="2700"/>
              <a:buNone/>
              <a:defRPr i="1">
                <a:solidFill>
                  <a:schemeClr val="dk2"/>
                </a:solidFill>
                <a:latin typeface="Georgia"/>
                <a:ea typeface="Georgia"/>
                <a:cs typeface="Georgia"/>
                <a:sym typeface="Georgia"/>
              </a:defRPr>
            </a:lvl3pPr>
            <a:lvl4pPr marL="1219261" lvl="3" indent="-152408" algn="l" rtl="0">
              <a:lnSpc>
                <a:spcPct val="100000"/>
              </a:lnSpc>
              <a:spcBef>
                <a:spcPts val="0"/>
              </a:spcBef>
              <a:spcAft>
                <a:spcPts val="0"/>
              </a:spcAft>
              <a:buClr>
                <a:schemeClr val="dk2"/>
              </a:buClr>
              <a:buSzPts val="2700"/>
              <a:buNone/>
              <a:defRPr i="1">
                <a:solidFill>
                  <a:schemeClr val="dk2"/>
                </a:solidFill>
                <a:latin typeface="Georgia"/>
                <a:ea typeface="Georgia"/>
                <a:cs typeface="Georgia"/>
                <a:sym typeface="Georgia"/>
              </a:defRPr>
            </a:lvl4pPr>
            <a:lvl5pPr marL="1524076" lvl="4"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5pPr>
            <a:lvl6pPr marL="1828891" lvl="5"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6pPr>
            <a:lvl7pPr marL="2133707" lvl="6"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7pPr>
            <a:lvl8pPr marL="2438522" lvl="7"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8pPr>
            <a:lvl9pPr marL="2743337" lvl="8" indent="-152408" algn="l" rtl="0">
              <a:lnSpc>
                <a:spcPct val="100000"/>
              </a:lnSpc>
              <a:spcBef>
                <a:spcPts val="0"/>
              </a:spcBef>
              <a:spcAft>
                <a:spcPts val="0"/>
              </a:spcAft>
              <a:buClr>
                <a:schemeClr val="dk2"/>
              </a:buClr>
              <a:buSzPts val="2700"/>
              <a:buFont typeface="Arial"/>
              <a:buNone/>
              <a:defRPr i="1">
                <a:solidFill>
                  <a:schemeClr val="dk2"/>
                </a:solidFill>
                <a:latin typeface="Georgia"/>
                <a:ea typeface="Georgia"/>
                <a:cs typeface="Georgia"/>
                <a:sym typeface="Georgia"/>
              </a:defRPr>
            </a:lvl9pPr>
          </a:lstStyle>
          <a:p>
            <a:endParaRPr/>
          </a:p>
        </p:txBody>
      </p:sp>
      <p:sp>
        <p:nvSpPr>
          <p:cNvPr id="141" name="Google Shape;141;g295d8e3344c_0_236"/>
          <p:cNvSpPr txBox="1">
            <a:spLocks noGrp="1"/>
          </p:cNvSpPr>
          <p:nvPr>
            <p:ph type="title"/>
          </p:nvPr>
        </p:nvSpPr>
        <p:spPr>
          <a:xfrm>
            <a:off x="766763" y="260752"/>
            <a:ext cx="7921600" cy="936000"/>
          </a:xfrm>
          <a:prstGeom prst="rect">
            <a:avLst/>
          </a:prstGeom>
          <a:noFill/>
          <a:ln>
            <a:noFill/>
          </a:ln>
        </p:spPr>
        <p:txBody>
          <a:bodyPr spcFirstLastPara="1" wrap="square" lIns="0" tIns="0" rIns="0" bIns="81000" anchor="b" anchorCtr="0">
            <a:normAutofit/>
          </a:bodyPr>
          <a:lstStyle>
            <a:lvl1pPr lvl="0" algn="l" rtl="0">
              <a:lnSpc>
                <a:spcPct val="90000"/>
              </a:lnSpc>
              <a:spcBef>
                <a:spcPts val="0"/>
              </a:spcBef>
              <a:spcAft>
                <a:spcPts val="0"/>
              </a:spcAft>
              <a:buClr>
                <a:schemeClr val="dk1"/>
              </a:buClr>
              <a:buSzPts val="27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2" name="Google Shape;142;g295d8e3344c_0_236"/>
          <p:cNvSpPr txBox="1">
            <a:spLocks noGrp="1"/>
          </p:cNvSpPr>
          <p:nvPr>
            <p:ph type="ftr" idx="11"/>
          </p:nvPr>
        </p:nvSpPr>
        <p:spPr>
          <a:xfrm>
            <a:off x="766762" y="6381328"/>
            <a:ext cx="6552800" cy="216000"/>
          </a:xfrm>
          <a:prstGeom prst="rect">
            <a:avLst/>
          </a:prstGeom>
          <a:noFill/>
          <a:ln>
            <a:noFill/>
          </a:ln>
        </p:spPr>
        <p:txBody>
          <a:bodyPr spcFirstLastPara="1" wrap="square" lIns="0" tIns="0" rIns="0" bIns="0" anchor="ctr" anchorCtr="0">
            <a:sp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extLst>
      <p:ext uri="{BB962C8B-B14F-4D97-AF65-F5344CB8AC3E}">
        <p14:creationId xmlns:p14="http://schemas.microsoft.com/office/powerpoint/2010/main" val="1160769324"/>
      </p:ext>
    </p:extLst>
  </p:cSld>
  <p:clrMapOvr>
    <a:masterClrMapping/>
  </p:clrMapOvr>
  <p:extLst>
    <p:ext uri="{DCECCB84-F9BA-43D5-87BE-67443E8EF086}">
      <p15:sldGuideLst xmlns:p15="http://schemas.microsoft.com/office/powerpoint/2012/main">
        <p15:guide id="1" orient="horz" pos="2016">
          <p15:clr>
            <a:srgbClr val="5ACBF0"/>
          </p15:clr>
        </p15:guide>
        <p15:guide id="2" orient="horz" pos="5757">
          <p15:clr>
            <a:srgbClr val="5ACBF0"/>
          </p15:clr>
        </p15:guide>
        <p15:guide id="3" pos="10796">
          <p15:clr>
            <a:srgbClr val="5ACBF0"/>
          </p15:clr>
        </p15:guide>
        <p15:guide id="4" pos="725">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En blanco">
  <p:cSld name="2_En blanco">
    <p:spTree>
      <p:nvGrpSpPr>
        <p:cNvPr id="1" name="Shape 143"/>
        <p:cNvGrpSpPr/>
        <p:nvPr/>
      </p:nvGrpSpPr>
      <p:grpSpPr>
        <a:xfrm>
          <a:off x="0" y="0"/>
          <a:ext cx="0" cy="0"/>
          <a:chOff x="0" y="0"/>
          <a:chExt cx="0" cy="0"/>
        </a:xfrm>
      </p:grpSpPr>
      <p:sp>
        <p:nvSpPr>
          <p:cNvPr id="144" name="Google Shape;144;g295d8e3344c_0_1700"/>
          <p:cNvSpPr txBox="1">
            <a:spLocks noGrp="1"/>
          </p:cNvSpPr>
          <p:nvPr>
            <p:ph type="title"/>
          </p:nvPr>
        </p:nvSpPr>
        <p:spPr>
          <a:xfrm>
            <a:off x="564897" y="287340"/>
            <a:ext cx="10492800" cy="1006200"/>
          </a:xfrm>
          <a:prstGeom prst="rect">
            <a:avLst/>
          </a:prstGeom>
          <a:noFill/>
          <a:ln>
            <a:noFill/>
          </a:ln>
        </p:spPr>
        <p:txBody>
          <a:bodyPr spcFirstLastPara="1" wrap="square" lIns="137150" tIns="68550" rIns="137150" bIns="68550" anchor="t" anchorCtr="0">
            <a:noAutofit/>
          </a:bodyPr>
          <a:lstStyle>
            <a:lvl1pPr marR="0" lvl="0" algn="l" rtl="0">
              <a:lnSpc>
                <a:spcPct val="100000"/>
              </a:lnSpc>
              <a:spcBef>
                <a:spcPts val="0"/>
              </a:spcBef>
              <a:spcAft>
                <a:spcPts val="0"/>
              </a:spcAft>
              <a:buClr>
                <a:srgbClr val="000000"/>
              </a:buClr>
              <a:buSzPts val="2100"/>
              <a:buFont typeface="Arial"/>
              <a:buNone/>
              <a:defRPr sz="2800" b="0" i="0" u="none" strike="noStrike" cap="none">
                <a:solidFill>
                  <a:srgbClr val="002E67"/>
                </a:solidFill>
                <a:latin typeface="Arial"/>
                <a:ea typeface="Arial"/>
                <a:cs typeface="Arial"/>
                <a:sym typeface="Arial"/>
              </a:defRPr>
            </a:lvl1pPr>
            <a:lvl2pPr marR="0" lvl="1"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2100"/>
              <a:buFont typeface="Arial"/>
              <a:buNone/>
              <a:defRPr sz="4734" b="0" i="0" u="none" strike="noStrike" cap="none">
                <a:solidFill>
                  <a:schemeClr val="dk1"/>
                </a:solidFill>
                <a:latin typeface="Calibri"/>
                <a:ea typeface="Calibri"/>
                <a:cs typeface="Calibri"/>
                <a:sym typeface="Calibri"/>
              </a:defRPr>
            </a:lvl9pPr>
          </a:lstStyle>
          <a:p>
            <a:endParaRPr/>
          </a:p>
        </p:txBody>
      </p:sp>
      <p:cxnSp>
        <p:nvCxnSpPr>
          <p:cNvPr id="145" name="Google Shape;145;g295d8e3344c_0_1700"/>
          <p:cNvCxnSpPr/>
          <p:nvPr/>
        </p:nvCxnSpPr>
        <p:spPr>
          <a:xfrm rot="10800000">
            <a:off x="322046" y="279826"/>
            <a:ext cx="5000" cy="942000"/>
          </a:xfrm>
          <a:prstGeom prst="straightConnector1">
            <a:avLst/>
          </a:prstGeom>
          <a:noFill/>
          <a:ln w="38100" cap="flat" cmpd="sng">
            <a:solidFill>
              <a:srgbClr val="002E67"/>
            </a:solidFill>
            <a:prstDash val="solid"/>
            <a:round/>
            <a:headEnd type="none" w="sm" len="sm"/>
            <a:tailEnd type="none" w="sm" len="sm"/>
          </a:ln>
        </p:spPr>
      </p:cxnSp>
      <p:sp>
        <p:nvSpPr>
          <p:cNvPr id="146" name="Google Shape;146;g295d8e3344c_0_1700"/>
          <p:cNvSpPr txBox="1">
            <a:spLocks noGrp="1"/>
          </p:cNvSpPr>
          <p:nvPr>
            <p:ph type="sldNum" idx="12"/>
          </p:nvPr>
        </p:nvSpPr>
        <p:spPr>
          <a:xfrm>
            <a:off x="5407286" y="6356361"/>
            <a:ext cx="1377400" cy="365200"/>
          </a:xfrm>
          <a:prstGeom prst="rect">
            <a:avLst/>
          </a:prstGeom>
          <a:noFill/>
          <a:ln>
            <a:noFill/>
          </a:ln>
        </p:spPr>
        <p:txBody>
          <a:bodyPr spcFirstLastPara="1" wrap="square" lIns="137150" tIns="68550" rIns="137150" bIns="68550" anchor="ctr" anchorCtr="0">
            <a:noAutofit/>
          </a:bodyPr>
          <a:lstStyle>
            <a:lvl1pPr marL="0" marR="0" lvl="0"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2000"/>
              <a:buFont typeface="Arial"/>
              <a:buNone/>
              <a:defRPr sz="1333" b="1" i="0" u="none" strike="noStrike" cap="none">
                <a:solidFill>
                  <a:srgbClr val="002E67"/>
                </a:solidFill>
                <a:latin typeface="Arial"/>
                <a:ea typeface="Arial"/>
                <a:cs typeface="Arial"/>
                <a:sym typeface="Arial"/>
              </a:defRPr>
            </a:lvl9pPr>
          </a:lstStyle>
          <a:p>
            <a:fld id="{00000000-1234-1234-1234-123412341234}" type="slidenum">
              <a:rPr lang="en-US" smtClean="0"/>
              <a:pPr/>
              <a:t>‹Nr.›</a:t>
            </a:fld>
            <a:endParaRPr lang="en-US"/>
          </a:p>
        </p:txBody>
      </p:sp>
      <p:pic>
        <p:nvPicPr>
          <p:cNvPr id="147" name="Google Shape;147;g295d8e3344c_0_1700"/>
          <p:cNvPicPr preferRelativeResize="0"/>
          <p:nvPr/>
        </p:nvPicPr>
        <p:blipFill rotWithShape="1">
          <a:blip r:embed="rId2">
            <a:alphaModFix/>
          </a:blip>
          <a:srcRect l="4615" t="16506" r="3615" b="13283"/>
          <a:stretch/>
        </p:blipFill>
        <p:spPr>
          <a:xfrm>
            <a:off x="9968173" y="6174830"/>
            <a:ext cx="1639627" cy="391070"/>
          </a:xfrm>
          <a:prstGeom prst="rect">
            <a:avLst/>
          </a:prstGeom>
          <a:noFill/>
          <a:ln>
            <a:noFill/>
          </a:ln>
        </p:spPr>
      </p:pic>
    </p:spTree>
    <p:extLst>
      <p:ext uri="{BB962C8B-B14F-4D97-AF65-F5344CB8AC3E}">
        <p14:creationId xmlns:p14="http://schemas.microsoft.com/office/powerpoint/2010/main" val="2955021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4627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7873480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6" name="bg object 16"/>
          <p:cNvSpPr/>
          <p:nvPr/>
        </p:nvSpPr>
        <p:spPr>
          <a:xfrm>
            <a:off x="0" y="1"/>
            <a:ext cx="12192000" cy="1263015"/>
          </a:xfrm>
          <a:custGeom>
            <a:avLst/>
            <a:gdLst/>
            <a:ahLst/>
            <a:cxnLst/>
            <a:rect l="l" t="t" r="r" b="b"/>
            <a:pathLst>
              <a:path w="12192000" h="1263015">
                <a:moveTo>
                  <a:pt x="12192000" y="0"/>
                </a:moveTo>
                <a:lnTo>
                  <a:pt x="0" y="0"/>
                </a:lnTo>
                <a:lnTo>
                  <a:pt x="0" y="1262743"/>
                </a:lnTo>
                <a:lnTo>
                  <a:pt x="12192000" y="1262743"/>
                </a:lnTo>
                <a:lnTo>
                  <a:pt x="12192000" y="0"/>
                </a:lnTo>
                <a:close/>
              </a:path>
            </a:pathLst>
          </a:custGeom>
          <a:solidFill>
            <a:srgbClr val="000094"/>
          </a:solidFill>
        </p:spPr>
        <p:txBody>
          <a:bodyPr wrap="square" lIns="0" tIns="0" rIns="0" bIns="0" rtlCol="0"/>
          <a:lstStyle/>
          <a:p>
            <a:endParaRPr sz="2100"/>
          </a:p>
        </p:txBody>
      </p:sp>
      <p:sp>
        <p:nvSpPr>
          <p:cNvPr id="17" name="bg object 17"/>
          <p:cNvSpPr/>
          <p:nvPr/>
        </p:nvSpPr>
        <p:spPr>
          <a:xfrm>
            <a:off x="0" y="1"/>
            <a:ext cx="12192000" cy="1263015"/>
          </a:xfrm>
          <a:custGeom>
            <a:avLst/>
            <a:gdLst/>
            <a:ahLst/>
            <a:cxnLst/>
            <a:rect l="l" t="t" r="r" b="b"/>
            <a:pathLst>
              <a:path w="12192000" h="1263015">
                <a:moveTo>
                  <a:pt x="0" y="0"/>
                </a:moveTo>
                <a:lnTo>
                  <a:pt x="12192000" y="0"/>
                </a:lnTo>
                <a:lnTo>
                  <a:pt x="12192000" y="1262743"/>
                </a:lnTo>
                <a:lnTo>
                  <a:pt x="0" y="1262743"/>
                </a:lnTo>
                <a:lnTo>
                  <a:pt x="0" y="0"/>
                </a:lnTo>
                <a:close/>
              </a:path>
            </a:pathLst>
          </a:custGeom>
          <a:ln w="12700">
            <a:solidFill>
              <a:srgbClr val="00006B"/>
            </a:solidFill>
          </a:ln>
        </p:spPr>
        <p:txBody>
          <a:bodyPr wrap="square" lIns="0" tIns="0" rIns="0" bIns="0" rtlCol="0"/>
          <a:lstStyle/>
          <a:p>
            <a:endParaRPr sz="2100"/>
          </a:p>
        </p:txBody>
      </p:sp>
      <p:sp>
        <p:nvSpPr>
          <p:cNvPr id="2" name="Holder 2"/>
          <p:cNvSpPr>
            <a:spLocks noGrp="1"/>
          </p:cNvSpPr>
          <p:nvPr>
            <p:ph type="title"/>
          </p:nvPr>
        </p:nvSpPr>
        <p:spPr>
          <a:xfrm>
            <a:off x="358591" y="85345"/>
            <a:ext cx="10679236" cy="446276"/>
          </a:xfrm>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type="body" idx="1"/>
          </p:nvPr>
        </p:nvSpPr>
        <p:spPr>
          <a:xfrm>
            <a:off x="232567" y="2511044"/>
            <a:ext cx="11480800" cy="276999"/>
          </a:xfrm>
        </p:spPr>
        <p:txBody>
          <a:bodyPr lIns="0" tIns="0" rIns="0" bIns="0"/>
          <a:lstStyle>
            <a:lvl1pPr>
              <a:defRPr sz="1800" b="0" i="0">
                <a:solidFill>
                  <a:srgbClr val="2A2A2A"/>
                </a:solidFill>
                <a:latin typeface="Titillium Web"/>
                <a:cs typeface="Titillium Web"/>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5472631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6" name="bg object 16"/>
          <p:cNvSpPr/>
          <p:nvPr/>
        </p:nvSpPr>
        <p:spPr>
          <a:xfrm>
            <a:off x="0" y="1"/>
            <a:ext cx="12192000" cy="1263015"/>
          </a:xfrm>
          <a:custGeom>
            <a:avLst/>
            <a:gdLst/>
            <a:ahLst/>
            <a:cxnLst/>
            <a:rect l="l" t="t" r="r" b="b"/>
            <a:pathLst>
              <a:path w="12192000" h="1263015">
                <a:moveTo>
                  <a:pt x="12192000" y="0"/>
                </a:moveTo>
                <a:lnTo>
                  <a:pt x="0" y="0"/>
                </a:lnTo>
                <a:lnTo>
                  <a:pt x="0" y="1262743"/>
                </a:lnTo>
                <a:lnTo>
                  <a:pt x="12192000" y="1262743"/>
                </a:lnTo>
                <a:lnTo>
                  <a:pt x="12192000" y="0"/>
                </a:lnTo>
                <a:close/>
              </a:path>
            </a:pathLst>
          </a:custGeom>
          <a:solidFill>
            <a:srgbClr val="000094"/>
          </a:solidFill>
        </p:spPr>
        <p:txBody>
          <a:bodyPr wrap="square" lIns="0" tIns="0" rIns="0" bIns="0" rtlCol="0"/>
          <a:lstStyle/>
          <a:p>
            <a:endParaRPr sz="2100"/>
          </a:p>
        </p:txBody>
      </p:sp>
      <p:sp>
        <p:nvSpPr>
          <p:cNvPr id="17" name="bg object 17"/>
          <p:cNvSpPr/>
          <p:nvPr/>
        </p:nvSpPr>
        <p:spPr>
          <a:xfrm>
            <a:off x="0" y="1"/>
            <a:ext cx="12192000" cy="1263015"/>
          </a:xfrm>
          <a:custGeom>
            <a:avLst/>
            <a:gdLst/>
            <a:ahLst/>
            <a:cxnLst/>
            <a:rect l="l" t="t" r="r" b="b"/>
            <a:pathLst>
              <a:path w="12192000" h="1263015">
                <a:moveTo>
                  <a:pt x="0" y="0"/>
                </a:moveTo>
                <a:lnTo>
                  <a:pt x="12192000" y="0"/>
                </a:lnTo>
                <a:lnTo>
                  <a:pt x="12192000" y="1262743"/>
                </a:lnTo>
                <a:lnTo>
                  <a:pt x="0" y="1262743"/>
                </a:lnTo>
                <a:lnTo>
                  <a:pt x="0" y="0"/>
                </a:lnTo>
                <a:close/>
              </a:path>
            </a:pathLst>
          </a:custGeom>
          <a:ln w="12700">
            <a:solidFill>
              <a:srgbClr val="00006B"/>
            </a:solidFill>
          </a:ln>
        </p:spPr>
        <p:txBody>
          <a:bodyPr wrap="square" lIns="0" tIns="0" rIns="0" bIns="0" rtlCol="0"/>
          <a:lstStyle/>
          <a:p>
            <a:endParaRPr sz="2100"/>
          </a:p>
        </p:txBody>
      </p:sp>
      <p:pic>
        <p:nvPicPr>
          <p:cNvPr id="18" name="bg object 18"/>
          <p:cNvPicPr/>
          <p:nvPr/>
        </p:nvPicPr>
        <p:blipFill>
          <a:blip r:embed="rId2" cstate="print"/>
          <a:stretch>
            <a:fillRect/>
          </a:stretch>
        </p:blipFill>
        <p:spPr>
          <a:xfrm>
            <a:off x="0" y="6784848"/>
            <a:ext cx="12192000" cy="73151"/>
          </a:xfrm>
          <a:prstGeom prst="rect">
            <a:avLst/>
          </a:prstGeom>
        </p:spPr>
      </p:pic>
      <p:pic>
        <p:nvPicPr>
          <p:cNvPr id="19" name="bg object 19"/>
          <p:cNvPicPr/>
          <p:nvPr/>
        </p:nvPicPr>
        <p:blipFill>
          <a:blip r:embed="rId3" cstate="print"/>
          <a:stretch>
            <a:fillRect/>
          </a:stretch>
        </p:blipFill>
        <p:spPr>
          <a:xfrm>
            <a:off x="9924289" y="152401"/>
            <a:ext cx="1731263" cy="966215"/>
          </a:xfrm>
          <a:prstGeom prst="rect">
            <a:avLst/>
          </a:prstGeom>
        </p:spPr>
      </p:pic>
      <p:sp>
        <p:nvSpPr>
          <p:cNvPr id="2" name="Holder 2"/>
          <p:cNvSpPr>
            <a:spLocks noGrp="1"/>
          </p:cNvSpPr>
          <p:nvPr>
            <p:ph type="title"/>
          </p:nvPr>
        </p:nvSpPr>
        <p:spPr>
          <a:xfrm>
            <a:off x="358591" y="85345"/>
            <a:ext cx="10679236" cy="446276"/>
          </a:xfrm>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9521180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16" name="bg object 16"/>
          <p:cNvSpPr/>
          <p:nvPr/>
        </p:nvSpPr>
        <p:spPr>
          <a:xfrm>
            <a:off x="0" y="0"/>
            <a:ext cx="12192000" cy="1904364"/>
          </a:xfrm>
          <a:custGeom>
            <a:avLst/>
            <a:gdLst/>
            <a:ahLst/>
            <a:cxnLst/>
            <a:rect l="l" t="t" r="r" b="b"/>
            <a:pathLst>
              <a:path w="12192000" h="1904364">
                <a:moveTo>
                  <a:pt x="0" y="1903956"/>
                </a:moveTo>
                <a:lnTo>
                  <a:pt x="12192000" y="1903956"/>
                </a:lnTo>
                <a:lnTo>
                  <a:pt x="12192000" y="0"/>
                </a:lnTo>
                <a:lnTo>
                  <a:pt x="0" y="0"/>
                </a:lnTo>
                <a:lnTo>
                  <a:pt x="0" y="1903956"/>
                </a:lnTo>
                <a:close/>
              </a:path>
            </a:pathLst>
          </a:custGeom>
          <a:solidFill>
            <a:srgbClr val="000094"/>
          </a:solidFill>
        </p:spPr>
        <p:txBody>
          <a:bodyPr wrap="square" lIns="0" tIns="0" rIns="0" bIns="0" rtlCol="0"/>
          <a:lstStyle/>
          <a:p>
            <a:endParaRPr sz="2100"/>
          </a:p>
        </p:txBody>
      </p:sp>
      <p:sp>
        <p:nvSpPr>
          <p:cNvPr id="17" name="bg object 17"/>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ln w="12700">
            <a:solidFill>
              <a:srgbClr val="00006B"/>
            </a:solidFill>
          </a:ln>
        </p:spPr>
        <p:txBody>
          <a:bodyPr wrap="square" lIns="0" tIns="0" rIns="0" bIns="0" rtlCol="0"/>
          <a:lstStyle/>
          <a:p>
            <a:endParaRPr sz="2100"/>
          </a:p>
        </p:txBody>
      </p:sp>
      <p:pic>
        <p:nvPicPr>
          <p:cNvPr id="18" name="bg object 18"/>
          <p:cNvPicPr/>
          <p:nvPr/>
        </p:nvPicPr>
        <p:blipFill>
          <a:blip r:embed="rId2" cstate="print"/>
          <a:stretch>
            <a:fillRect/>
          </a:stretch>
        </p:blipFill>
        <p:spPr>
          <a:xfrm>
            <a:off x="0" y="1903957"/>
            <a:ext cx="12192000" cy="4954043"/>
          </a:xfrm>
          <a:prstGeom prst="rect">
            <a:avLst/>
          </a:prstGeom>
        </p:spPr>
      </p:pic>
      <p:pic>
        <p:nvPicPr>
          <p:cNvPr id="19" name="bg object 19"/>
          <p:cNvPicPr/>
          <p:nvPr/>
        </p:nvPicPr>
        <p:blipFill>
          <a:blip r:embed="rId3" cstate="print"/>
          <a:stretch>
            <a:fillRect/>
          </a:stretch>
        </p:blipFill>
        <p:spPr>
          <a:xfrm>
            <a:off x="4529328" y="4410455"/>
            <a:ext cx="7659624" cy="2447544"/>
          </a:xfrm>
          <a:prstGeom prst="rect">
            <a:avLst/>
          </a:prstGeom>
        </p:spPr>
      </p:pic>
      <p:pic>
        <p:nvPicPr>
          <p:cNvPr id="20" name="bg object 20"/>
          <p:cNvPicPr/>
          <p:nvPr/>
        </p:nvPicPr>
        <p:blipFill>
          <a:blip r:embed="rId4" cstate="print"/>
          <a:stretch>
            <a:fillRect/>
          </a:stretch>
        </p:blipFill>
        <p:spPr>
          <a:xfrm>
            <a:off x="9924289" y="451105"/>
            <a:ext cx="1731263" cy="966215"/>
          </a:xfrm>
          <a:prstGeom prst="rect">
            <a:avLst/>
          </a:prstGeom>
        </p:spPr>
      </p:pic>
      <p:sp>
        <p:nvSpPr>
          <p:cNvPr id="2" name="Holder 2"/>
          <p:cNvSpPr>
            <a:spLocks noGrp="1"/>
          </p:cNvSpPr>
          <p:nvPr>
            <p:ph type="title"/>
          </p:nvPr>
        </p:nvSpPr>
        <p:spPr>
          <a:xfrm>
            <a:off x="358591" y="85345"/>
            <a:ext cx="10679236" cy="446276"/>
          </a:xfrm>
        </p:spPr>
        <p:txBody>
          <a:bodyPr lIns="0" tIns="0" rIns="0" bIns="0"/>
          <a:lstStyle>
            <a:lvl1pPr>
              <a:defRPr sz="2900" b="0" i="0">
                <a:solidFill>
                  <a:srgbClr val="00009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3899913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16" name="bg object 16"/>
          <p:cNvSpPr/>
          <p:nvPr/>
        </p:nvSpPr>
        <p:spPr>
          <a:xfrm>
            <a:off x="0" y="0"/>
            <a:ext cx="12192000" cy="1904364"/>
          </a:xfrm>
          <a:custGeom>
            <a:avLst/>
            <a:gdLst/>
            <a:ahLst/>
            <a:cxnLst/>
            <a:rect l="l" t="t" r="r" b="b"/>
            <a:pathLst>
              <a:path w="12192000" h="1904364">
                <a:moveTo>
                  <a:pt x="0" y="1903956"/>
                </a:moveTo>
                <a:lnTo>
                  <a:pt x="12192000" y="1903956"/>
                </a:lnTo>
                <a:lnTo>
                  <a:pt x="12192000" y="0"/>
                </a:lnTo>
                <a:lnTo>
                  <a:pt x="0" y="0"/>
                </a:lnTo>
                <a:lnTo>
                  <a:pt x="0" y="1903956"/>
                </a:lnTo>
                <a:close/>
              </a:path>
            </a:pathLst>
          </a:custGeom>
          <a:solidFill>
            <a:srgbClr val="000094"/>
          </a:solidFill>
        </p:spPr>
        <p:txBody>
          <a:bodyPr wrap="square" lIns="0" tIns="0" rIns="0" bIns="0" rtlCol="0"/>
          <a:lstStyle/>
          <a:p>
            <a:endParaRPr sz="2100"/>
          </a:p>
        </p:txBody>
      </p:sp>
      <p:sp>
        <p:nvSpPr>
          <p:cNvPr id="17" name="bg object 17"/>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ln w="12700">
            <a:solidFill>
              <a:srgbClr val="00006B"/>
            </a:solidFill>
          </a:ln>
        </p:spPr>
        <p:txBody>
          <a:bodyPr wrap="square" lIns="0" tIns="0" rIns="0" bIns="0" rtlCol="0"/>
          <a:lstStyle/>
          <a:p>
            <a:endParaRPr sz="2100"/>
          </a:p>
        </p:txBody>
      </p:sp>
      <p:pic>
        <p:nvPicPr>
          <p:cNvPr id="18" name="bg object 18"/>
          <p:cNvPicPr/>
          <p:nvPr/>
        </p:nvPicPr>
        <p:blipFill>
          <a:blip r:embed="rId2" cstate="print"/>
          <a:stretch>
            <a:fillRect/>
          </a:stretch>
        </p:blipFill>
        <p:spPr>
          <a:xfrm>
            <a:off x="0" y="1903957"/>
            <a:ext cx="12192000" cy="4954043"/>
          </a:xfrm>
          <a:prstGeom prst="rect">
            <a:avLst/>
          </a:prstGeom>
        </p:spPr>
      </p:pic>
      <p:pic>
        <p:nvPicPr>
          <p:cNvPr id="19" name="bg object 19"/>
          <p:cNvPicPr/>
          <p:nvPr/>
        </p:nvPicPr>
        <p:blipFill>
          <a:blip r:embed="rId3" cstate="print"/>
          <a:stretch>
            <a:fillRect/>
          </a:stretch>
        </p:blipFill>
        <p:spPr>
          <a:xfrm>
            <a:off x="4529328" y="4410455"/>
            <a:ext cx="7659624" cy="2447544"/>
          </a:xfrm>
          <a:prstGeom prst="rect">
            <a:avLst/>
          </a:prstGeom>
        </p:spPr>
      </p:pic>
      <p:pic>
        <p:nvPicPr>
          <p:cNvPr id="20" name="bg object 20"/>
          <p:cNvPicPr/>
          <p:nvPr/>
        </p:nvPicPr>
        <p:blipFill>
          <a:blip r:embed="rId4" cstate="print"/>
          <a:stretch>
            <a:fillRect/>
          </a:stretch>
        </p:blipFill>
        <p:spPr>
          <a:xfrm>
            <a:off x="9924289" y="451105"/>
            <a:ext cx="1731263" cy="966215"/>
          </a:xfrm>
          <a:prstGeom prst="rect">
            <a:avLst/>
          </a:prstGeom>
        </p:spPr>
      </p:pic>
      <p:sp>
        <p:nvSpPr>
          <p:cNvPr id="21" name="bg object 21"/>
          <p:cNvSpPr/>
          <p:nvPr/>
        </p:nvSpPr>
        <p:spPr>
          <a:xfrm>
            <a:off x="1030736" y="4949716"/>
            <a:ext cx="180340" cy="0"/>
          </a:xfrm>
          <a:custGeom>
            <a:avLst/>
            <a:gdLst/>
            <a:ahLst/>
            <a:cxnLst/>
            <a:rect l="l" t="t" r="r" b="b"/>
            <a:pathLst>
              <a:path w="180340">
                <a:moveTo>
                  <a:pt x="0" y="0"/>
                </a:moveTo>
                <a:lnTo>
                  <a:pt x="180000" y="1"/>
                </a:lnTo>
              </a:path>
            </a:pathLst>
          </a:custGeom>
          <a:ln w="57150">
            <a:solidFill>
              <a:srgbClr val="46DAFF"/>
            </a:solidFill>
          </a:ln>
        </p:spPr>
        <p:txBody>
          <a:bodyPr wrap="square" lIns="0" tIns="0" rIns="0" bIns="0" rtlCol="0"/>
          <a:lstStyle/>
          <a:p>
            <a:endParaRPr sz="21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291271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03EB85B-3EA8-4814-B5ED-06F4F7B8D42A}"/>
              </a:ext>
            </a:extLst>
          </p:cNvPr>
          <p:cNvSpPr>
            <a:spLocks noGrp="1"/>
          </p:cNvSpPr>
          <p:nvPr>
            <p:ph idx="1" hasCustomPrompt="1"/>
          </p:nvPr>
        </p:nvSpPr>
        <p:spPr>
          <a:xfrm>
            <a:off x="515939" y="1605837"/>
            <a:ext cx="8395833" cy="2174955"/>
          </a:xfrm>
          <a:prstGeom prst="rect">
            <a:avLst/>
          </a:prstGeom>
        </p:spPr>
        <p:txBody>
          <a:bodyPr lIns="0" tIns="0"/>
          <a:lstStyle>
            <a:lvl1pPr marL="324016" indent="-324016">
              <a:lnSpc>
                <a:spcPct val="100000"/>
              </a:lnSpc>
              <a:spcBef>
                <a:spcPts val="800"/>
              </a:spcBef>
              <a:buFontTx/>
              <a:buBlip>
                <a:blip r:embed="rId2"/>
              </a:buBlip>
              <a:defRPr sz="1800">
                <a:solidFill>
                  <a:schemeClr val="accent6">
                    <a:lumMod val="50000"/>
                  </a:schemeClr>
                </a:solidFill>
              </a:defRPr>
            </a:lvl1pPr>
            <a:lvl2pPr marL="611219" indent="-323866">
              <a:lnSpc>
                <a:spcPct val="100000"/>
              </a:lnSpc>
              <a:spcBef>
                <a:spcPts val="800"/>
              </a:spcBef>
              <a:buFontTx/>
              <a:buBlip>
                <a:blip r:embed="rId3"/>
              </a:buBlip>
              <a:defRPr sz="1800">
                <a:solidFill>
                  <a:schemeClr val="accent6">
                    <a:lumMod val="50000"/>
                  </a:schemeClr>
                </a:solidFill>
              </a:defRPr>
            </a:lvl2pPr>
            <a:lvl3pPr marL="863643" indent="-287352">
              <a:lnSpc>
                <a:spcPct val="100000"/>
              </a:lnSpc>
              <a:spcBef>
                <a:spcPts val="800"/>
              </a:spcBef>
              <a:buFontTx/>
              <a:buBlip>
                <a:blip r:embed="rId4"/>
              </a:buBlip>
              <a:defRPr sz="1800">
                <a:solidFill>
                  <a:schemeClr val="accent6">
                    <a:lumMod val="50000"/>
                  </a:schemeClr>
                </a:solidFill>
              </a:defRPr>
            </a:lvl3pPr>
            <a:lvl4pPr marL="1116056" indent="-288014">
              <a:lnSpc>
                <a:spcPct val="100000"/>
              </a:lnSpc>
              <a:spcBef>
                <a:spcPts val="800"/>
              </a:spcBef>
              <a:buFontTx/>
              <a:buBlip>
                <a:blip r:embed="rId5"/>
              </a:buBlip>
              <a:defRPr sz="1800">
                <a:solidFill>
                  <a:schemeClr val="accent6">
                    <a:lumMod val="50000"/>
                  </a:schemeClr>
                </a:solidFill>
              </a:defRPr>
            </a:lvl4pPr>
            <a:lvl5pPr marL="1368068" marR="0" indent="-288014" algn="l" defTabSz="914446" rtl="0" eaLnBrk="1" fontAlgn="auto" latinLnBrk="0" hangingPunct="1">
              <a:lnSpc>
                <a:spcPct val="100000"/>
              </a:lnSpc>
              <a:spcBef>
                <a:spcPts val="800"/>
              </a:spcBef>
              <a:spcAft>
                <a:spcPts val="0"/>
              </a:spcAft>
              <a:buClrTx/>
              <a:buSzTx/>
              <a:buFontTx/>
              <a:buBlip>
                <a:blip r:embed="rId5"/>
              </a:buBlip>
              <a:tabLst/>
              <a:defRPr sz="1800">
                <a:solidFill>
                  <a:schemeClr val="accent6">
                    <a:lumMod val="50000"/>
                  </a:schemeClr>
                </a:solidFill>
              </a:defRPr>
            </a:lvl5pPr>
            <a:lvl6pPr marL="2514726" indent="-228611">
              <a:buNone/>
              <a:defRPr/>
            </a:lvl6pPr>
          </a:lstStyle>
          <a:p>
            <a:pPr lvl="0"/>
            <a:r>
              <a:rPr lang="de-DE"/>
              <a:t>This is a bullet point</a:t>
            </a:r>
          </a:p>
          <a:p>
            <a:pPr lvl="1"/>
            <a:r>
              <a:rPr lang="de-DE"/>
              <a:t>This is a bullet point level 2</a:t>
            </a:r>
          </a:p>
          <a:p>
            <a:pPr lvl="2"/>
            <a:r>
              <a:rPr lang="de-DE"/>
              <a:t>This is a bullet point level 3</a:t>
            </a:r>
          </a:p>
          <a:p>
            <a:pPr lvl="3"/>
            <a:r>
              <a:rPr lang="de-DE"/>
              <a:t>Level 4</a:t>
            </a:r>
          </a:p>
          <a:p>
            <a:pPr lvl="4"/>
            <a:r>
              <a:rPr lang="de-DE"/>
              <a:t>Level 5</a:t>
            </a:r>
          </a:p>
          <a:p>
            <a:pPr lvl="4"/>
            <a:endParaRPr lang="de-DE"/>
          </a:p>
        </p:txBody>
      </p:sp>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9" y="453851"/>
            <a:ext cx="6875155" cy="446276"/>
          </a:xfrm>
          <a:prstGeom prst="rect">
            <a:avLst/>
          </a:prstGeom>
        </p:spPr>
        <p:txBody>
          <a:bodyPr lIns="0" tIns="0" rIns="0"/>
          <a:lstStyle>
            <a:lvl1pPr>
              <a:defRPr sz="2900" b="0">
                <a:solidFill>
                  <a:schemeClr val="tx2"/>
                </a:solidFill>
              </a:defRPr>
            </a:lvl1pPr>
          </a:lstStyle>
          <a:p>
            <a:r>
              <a:rPr lang="de-DE"/>
              <a:t>This is a headline</a:t>
            </a:r>
          </a:p>
        </p:txBody>
      </p:sp>
      <p:pic>
        <p:nvPicPr>
          <p:cNvPr id="8" name="Grafik 7">
            <a:extLst>
              <a:ext uri="{FF2B5EF4-FFF2-40B4-BE49-F238E27FC236}">
                <a16:creationId xmlns:a16="http://schemas.microsoft.com/office/drawing/2014/main" id="{41092445-41F2-46BF-BE49-6895916C6EE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77604" y="368301"/>
            <a:ext cx="1184400" cy="660531"/>
          </a:xfrm>
          <a:prstGeom prst="rect">
            <a:avLst/>
          </a:prstGeom>
        </p:spPr>
      </p:pic>
      <p:sp>
        <p:nvSpPr>
          <p:cNvPr id="2" name="Datumsplatzhalter 1">
            <a:extLst>
              <a:ext uri="{FF2B5EF4-FFF2-40B4-BE49-F238E27FC236}">
                <a16:creationId xmlns:a16="http://schemas.microsoft.com/office/drawing/2014/main" id="{3394AF2E-07B2-4DEB-AD41-6C3F4EDBCF4B}"/>
              </a:ext>
            </a:extLst>
          </p:cNvPr>
          <p:cNvSpPr>
            <a:spLocks noGrp="1"/>
          </p:cNvSpPr>
          <p:nvPr>
            <p:ph type="dt" sz="half" idx="10"/>
          </p:nvPr>
        </p:nvSpPr>
        <p:spPr/>
        <p:txBody>
          <a:bodyPr/>
          <a:lstStyle/>
          <a:p>
            <a:fld id="{5B6F46B9-A9EA-46E8-9387-E7BC4E11D982}" type="datetime4">
              <a:rPr lang="en-GB" smtClean="0"/>
              <a:t>11 December 2023</a:t>
            </a:fld>
            <a:endParaRPr lang="de-DE"/>
          </a:p>
        </p:txBody>
      </p:sp>
      <p:sp>
        <p:nvSpPr>
          <p:cNvPr id="7" name="Fußzeilenplatzhalter 6">
            <a:extLst>
              <a:ext uri="{FF2B5EF4-FFF2-40B4-BE49-F238E27FC236}">
                <a16:creationId xmlns:a16="http://schemas.microsoft.com/office/drawing/2014/main" id="{0789A6C1-9C26-480A-86F2-4CA28FAB55AF}"/>
              </a:ext>
            </a:extLst>
          </p:cNvPr>
          <p:cNvSpPr>
            <a:spLocks noGrp="1"/>
          </p:cNvSpPr>
          <p:nvPr>
            <p:ph type="ftr" sz="quarter" idx="11"/>
          </p:nvPr>
        </p:nvSpPr>
        <p:spPr/>
        <p:txBody>
          <a:bodyPr/>
          <a:lstStyle/>
          <a:p>
            <a:r>
              <a:rPr lang="de-DE" err="1"/>
              <a:t>Presentation</a:t>
            </a:r>
            <a:r>
              <a:rPr lang="de-DE"/>
              <a:t> title</a:t>
            </a:r>
          </a:p>
        </p:txBody>
      </p:sp>
      <p:sp>
        <p:nvSpPr>
          <p:cNvPr id="9" name="Foliennummernplatzhalter 8">
            <a:extLst>
              <a:ext uri="{FF2B5EF4-FFF2-40B4-BE49-F238E27FC236}">
                <a16:creationId xmlns:a16="http://schemas.microsoft.com/office/drawing/2014/main" id="{8689500E-9FB2-4CE0-B162-6944DD36D7B3}"/>
              </a:ext>
            </a:extLst>
          </p:cNvPr>
          <p:cNvSpPr>
            <a:spLocks noGrp="1"/>
          </p:cNvSpPr>
          <p:nvPr>
            <p:ph type="sldNum" sz="quarter" idx="12"/>
          </p:nvPr>
        </p:nvSpPr>
        <p:spPr/>
        <p:txBody>
          <a:bodyPr/>
          <a:lstStyle/>
          <a:p>
            <a:fld id="{46735E09-D06A-4765-B4D1-A70A5B2E5B6E}" type="slidenum">
              <a:rPr lang="de-DE" smtClean="0"/>
              <a:pPr/>
              <a:t>‹Nr.›</a:t>
            </a:fld>
            <a:endParaRPr lang="de-DE"/>
          </a:p>
        </p:txBody>
      </p:sp>
    </p:spTree>
    <p:extLst>
      <p:ext uri="{BB962C8B-B14F-4D97-AF65-F5344CB8AC3E}">
        <p14:creationId xmlns:p14="http://schemas.microsoft.com/office/powerpoint/2010/main" val="287451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58255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7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DD32800B-CB8B-41D1-BCBE-9F509ECD9CCD}" type="slidenum">
              <a:t>‹Nr.›</a:t>
            </a:fld>
            <a:endParaRPr/>
          </a:p>
        </p:txBody>
      </p:sp>
      <p:sp>
        <p:nvSpPr>
          <p:cNvPr id="6" name="PlaceHolder 5"/>
          <p:cNvSpPr>
            <a:spLocks noGrp="1"/>
          </p:cNvSpPr>
          <p:nvPr>
            <p:ph type="dt" idx="4"/>
          </p:nvPr>
        </p:nvSpPr>
        <p:spPr/>
        <p:txBody>
          <a:bodyPr/>
          <a:lstStyle/>
          <a:p>
            <a:endParaRPr/>
          </a:p>
        </p:txBody>
      </p:sp>
    </p:spTree>
    <p:extLst>
      <p:ext uri="{BB962C8B-B14F-4D97-AF65-F5344CB8AC3E}">
        <p14:creationId xmlns:p14="http://schemas.microsoft.com/office/powerpoint/2010/main" val="32797833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1_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F2C451A3-A16D-467D-B2F5-682E43A1EDDF}" type="slidenum">
              <a:t>‹Nr.›</a:t>
            </a:fld>
            <a:endParaRPr/>
          </a:p>
        </p:txBody>
      </p:sp>
      <p:sp>
        <p:nvSpPr>
          <p:cNvPr id="4" name="PlaceHolder 3"/>
          <p:cNvSpPr>
            <a:spLocks noGrp="1"/>
          </p:cNvSpPr>
          <p:nvPr>
            <p:ph type="dt" idx="4"/>
          </p:nvPr>
        </p:nvSpPr>
        <p:spPr/>
        <p:txBody>
          <a:bodyPr/>
          <a:lstStyle/>
          <a:p>
            <a:endParaRPr/>
          </a:p>
        </p:txBody>
      </p:sp>
    </p:spTree>
    <p:extLst>
      <p:ext uri="{BB962C8B-B14F-4D97-AF65-F5344CB8AC3E}">
        <p14:creationId xmlns:p14="http://schemas.microsoft.com/office/powerpoint/2010/main" val="34509782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 white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532A055-5BA4-4403-A366-228B9C50D371}"/>
              </a:ext>
            </a:extLst>
          </p:cNvPr>
          <p:cNvSpPr/>
          <p:nvPr userDrawn="1"/>
        </p:nvSpPr>
        <p:spPr bwMode="gray">
          <a:xfrm>
            <a:off x="76740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 name="Rechteck 9">
            <a:extLst>
              <a:ext uri="{FF2B5EF4-FFF2-40B4-BE49-F238E27FC236}">
                <a16:creationId xmlns:a16="http://schemas.microsoft.com/office/drawing/2014/main" id="{B6C1647F-2191-4247-81E8-9C228A0E5BB9}"/>
              </a:ext>
            </a:extLst>
          </p:cNvPr>
          <p:cNvSpPr/>
          <p:nvPr userDrawn="1"/>
        </p:nvSpPr>
        <p:spPr bwMode="gray">
          <a:xfrm>
            <a:off x="213496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 name="Rechteck 11">
            <a:extLst>
              <a:ext uri="{FF2B5EF4-FFF2-40B4-BE49-F238E27FC236}">
                <a16:creationId xmlns:a16="http://schemas.microsoft.com/office/drawing/2014/main" id="{7536DB5C-2D83-44B8-BE71-939DCF11D466}"/>
              </a:ext>
            </a:extLst>
          </p:cNvPr>
          <p:cNvSpPr/>
          <p:nvPr userDrawn="1"/>
        </p:nvSpPr>
        <p:spPr bwMode="gray">
          <a:xfrm>
            <a:off x="350323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3" name="Rechteck 12">
            <a:extLst>
              <a:ext uri="{FF2B5EF4-FFF2-40B4-BE49-F238E27FC236}">
                <a16:creationId xmlns:a16="http://schemas.microsoft.com/office/drawing/2014/main" id="{BA59BA87-989B-4212-A385-88F9BBFFEE35}"/>
              </a:ext>
            </a:extLst>
          </p:cNvPr>
          <p:cNvSpPr/>
          <p:nvPr userDrawn="1"/>
        </p:nvSpPr>
        <p:spPr bwMode="gray">
          <a:xfrm>
            <a:off x="4871504"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4" name="Rechteck 13">
            <a:extLst>
              <a:ext uri="{FF2B5EF4-FFF2-40B4-BE49-F238E27FC236}">
                <a16:creationId xmlns:a16="http://schemas.microsoft.com/office/drawing/2014/main" id="{29FE805F-F04F-4C6C-8274-AAEFCB77EBC3}"/>
              </a:ext>
            </a:extLst>
          </p:cNvPr>
          <p:cNvSpPr/>
          <p:nvPr userDrawn="1"/>
        </p:nvSpPr>
        <p:spPr bwMode="gray">
          <a:xfrm>
            <a:off x="6239776"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5" name="Rechteck 14">
            <a:extLst>
              <a:ext uri="{FF2B5EF4-FFF2-40B4-BE49-F238E27FC236}">
                <a16:creationId xmlns:a16="http://schemas.microsoft.com/office/drawing/2014/main" id="{BACC9F7F-296D-4E68-BDF7-A6F7563550B2}"/>
              </a:ext>
            </a:extLst>
          </p:cNvPr>
          <p:cNvSpPr/>
          <p:nvPr userDrawn="1"/>
        </p:nvSpPr>
        <p:spPr bwMode="gray">
          <a:xfrm>
            <a:off x="760804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6" name="Rechteck 15">
            <a:extLst>
              <a:ext uri="{FF2B5EF4-FFF2-40B4-BE49-F238E27FC236}">
                <a16:creationId xmlns:a16="http://schemas.microsoft.com/office/drawing/2014/main" id="{5377451F-5027-4D1C-AB4F-0DB789E7728E}"/>
              </a:ext>
            </a:extLst>
          </p:cNvPr>
          <p:cNvSpPr/>
          <p:nvPr userDrawn="1"/>
        </p:nvSpPr>
        <p:spPr bwMode="gray">
          <a:xfrm>
            <a:off x="897632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7" name="Rechteck 16">
            <a:extLst>
              <a:ext uri="{FF2B5EF4-FFF2-40B4-BE49-F238E27FC236}">
                <a16:creationId xmlns:a16="http://schemas.microsoft.com/office/drawing/2014/main" id="{E7CC8560-2321-46A0-98B8-3FADB7193A7A}"/>
              </a:ext>
            </a:extLst>
          </p:cNvPr>
          <p:cNvSpPr/>
          <p:nvPr userDrawn="1"/>
        </p:nvSpPr>
        <p:spPr bwMode="gray">
          <a:xfrm>
            <a:off x="1034459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Titel 1">
            <a:extLst>
              <a:ext uri="{FF2B5EF4-FFF2-40B4-BE49-F238E27FC236}">
                <a16:creationId xmlns:a16="http://schemas.microsoft.com/office/drawing/2014/main" id="{61BB5C65-6A76-46C0-991A-9CEF370197C8}"/>
              </a:ext>
            </a:extLst>
          </p:cNvPr>
          <p:cNvSpPr>
            <a:spLocks noGrp="1"/>
          </p:cNvSpPr>
          <p:nvPr>
            <p:ph type="ctrTitle"/>
          </p:nvPr>
        </p:nvSpPr>
        <p:spPr bwMode="gray">
          <a:xfrm>
            <a:off x="0" y="3762039"/>
            <a:ext cx="7967453" cy="990217"/>
          </a:xfrm>
          <a:solidFill>
            <a:schemeClr val="tx2"/>
          </a:solidFill>
        </p:spPr>
        <p:txBody>
          <a:bodyPr wrap="none" lIns="756000" tIns="144000" rIns="144000" bIns="288000" anchor="t" anchorCtr="0">
            <a:spAutoFit/>
          </a:bodyPr>
          <a:lstStyle>
            <a:lvl1pPr algn="l">
              <a:defRPr sz="4000">
                <a:solidFill>
                  <a:schemeClr val="bg1"/>
                </a:solidFill>
              </a:defRPr>
            </a:lvl1pPr>
          </a:lstStyle>
          <a:p>
            <a:r>
              <a:rPr lang="de-DE"/>
              <a:t>Mastertitelformat bearbeiten</a:t>
            </a:r>
            <a:endParaRPr lang="en-GB"/>
          </a:p>
        </p:txBody>
      </p:sp>
      <p:sp>
        <p:nvSpPr>
          <p:cNvPr id="5" name="Textplatzhalter 4">
            <a:extLst>
              <a:ext uri="{FF2B5EF4-FFF2-40B4-BE49-F238E27FC236}">
                <a16:creationId xmlns:a16="http://schemas.microsoft.com/office/drawing/2014/main" id="{079D0483-F35A-4EBC-8122-3E2AE11D9604}"/>
              </a:ext>
            </a:extLst>
          </p:cNvPr>
          <p:cNvSpPr>
            <a:spLocks noGrp="1"/>
          </p:cNvSpPr>
          <p:nvPr>
            <p:ph type="body" sz="quarter" idx="10" hasCustomPrompt="1"/>
          </p:nvPr>
        </p:nvSpPr>
        <p:spPr bwMode="gray">
          <a:xfrm>
            <a:off x="766763" y="4509120"/>
            <a:ext cx="5082317" cy="660144"/>
          </a:xfrm>
          <a:solidFill>
            <a:schemeClr val="tx1"/>
          </a:solidFill>
        </p:spPr>
        <p:txBody>
          <a:bodyPr wrap="none" lIns="144000" tIns="144000" rIns="144000" bIns="144000">
            <a:spAutoFit/>
          </a:bodyPr>
          <a:lstStyle>
            <a:lvl1pPr marL="0" indent="0">
              <a:buFontTx/>
              <a:buNone/>
              <a:defRPr sz="2400" i="0">
                <a:solidFill>
                  <a:schemeClr val="bg1"/>
                </a:solidFill>
                <a:latin typeface="+mn-lt"/>
              </a:defRPr>
            </a:lvl1pPr>
            <a:lvl2pPr marL="0" indent="0">
              <a:buFontTx/>
              <a:buNone/>
              <a:defRPr sz="2400" i="0">
                <a:solidFill>
                  <a:schemeClr val="bg1"/>
                </a:solidFill>
                <a:latin typeface="+mn-lt"/>
              </a:defRPr>
            </a:lvl2pPr>
            <a:lvl3pPr marL="0" indent="0">
              <a:buFontTx/>
              <a:buNone/>
              <a:defRPr sz="2400" i="0">
                <a:solidFill>
                  <a:schemeClr val="bg1"/>
                </a:solidFill>
                <a:latin typeface="+mn-lt"/>
              </a:defRPr>
            </a:lvl3pPr>
            <a:lvl4pPr marL="0" indent="0">
              <a:buFontTx/>
              <a:buNone/>
              <a:defRPr sz="2400" i="0">
                <a:solidFill>
                  <a:schemeClr val="bg1"/>
                </a:solidFill>
                <a:latin typeface="+mn-lt"/>
              </a:defRPr>
            </a:lvl4pPr>
            <a:lvl5pPr marL="0" indent="0">
              <a:buFontTx/>
              <a:buNone/>
              <a:defRPr sz="2400" i="0">
                <a:solidFill>
                  <a:schemeClr val="bg1"/>
                </a:solidFill>
                <a:latin typeface="+mn-lt"/>
              </a:defRPr>
            </a:lvl5pPr>
            <a:lvl6pPr marL="0" indent="0">
              <a:buFontTx/>
              <a:buNone/>
              <a:defRPr sz="2400" i="0">
                <a:solidFill>
                  <a:schemeClr val="bg1"/>
                </a:solidFill>
                <a:latin typeface="+mn-lt"/>
              </a:defRPr>
            </a:lvl6pPr>
            <a:lvl7pPr marL="0" indent="0">
              <a:buFontTx/>
              <a:buNone/>
              <a:defRPr sz="2400" i="0">
                <a:solidFill>
                  <a:schemeClr val="bg1"/>
                </a:solidFill>
                <a:latin typeface="+mn-lt"/>
              </a:defRPr>
            </a:lvl7pPr>
            <a:lvl8pPr marL="0" indent="0">
              <a:buFontTx/>
              <a:buNone/>
              <a:defRPr sz="2400" i="0">
                <a:solidFill>
                  <a:schemeClr val="bg1"/>
                </a:solidFill>
                <a:latin typeface="+mn-lt"/>
              </a:defRPr>
            </a:lvl8pPr>
            <a:lvl9pPr marL="0" indent="0">
              <a:buFontTx/>
              <a:buNone/>
              <a:defRPr sz="2400" i="0">
                <a:solidFill>
                  <a:schemeClr val="bg1"/>
                </a:solidFill>
                <a:latin typeface="+mn-lt"/>
              </a:defRPr>
            </a:lvl9pPr>
          </a:lstStyle>
          <a:p>
            <a:pPr lvl="0"/>
            <a:r>
              <a:rPr lang="en-GB"/>
              <a:t>Master-</a:t>
            </a:r>
            <a:r>
              <a:rPr lang="en-GB" err="1"/>
              <a:t>Untertitelformat</a:t>
            </a:r>
            <a:r>
              <a:rPr lang="en-GB"/>
              <a:t> </a:t>
            </a:r>
            <a:r>
              <a:rPr lang="en-GB" err="1"/>
              <a:t>bearbeiten</a:t>
            </a:r>
            <a:endParaRPr lang="en-GB"/>
          </a:p>
        </p:txBody>
      </p:sp>
    </p:spTree>
    <p:extLst>
      <p:ext uri="{BB962C8B-B14F-4D97-AF65-F5344CB8AC3E}">
        <p14:creationId xmlns:p14="http://schemas.microsoft.com/office/powerpoint/2010/main" val="176126815"/>
      </p:ext>
    </p:extLst>
  </p:cSld>
  <p:clrMapOvr>
    <a:masterClrMapping/>
  </p:clrMapOvr>
  <p:extLst>
    <p:ext uri="{DCECCB84-F9BA-43D5-87BE-67443E8EF086}">
      <p15:sldGuideLst xmlns:p15="http://schemas.microsoft.com/office/powerpoint/2012/main">
        <p15:guide id="1" pos="483">
          <p15:clr>
            <a:srgbClr val="5ACBF0"/>
          </p15:clr>
        </p15:guide>
        <p15:guide id="2" pos="7197">
          <p15:clr>
            <a:srgbClr val="5ACBF0"/>
          </p15:clr>
        </p15:guide>
        <p15:guide id="3" orient="horz" pos="383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17BBB15-227F-45AD-B6FB-4F74D670DA84}"/>
              </a:ext>
            </a:extLst>
          </p:cNvPr>
          <p:cNvSpPr>
            <a:spLocks noGrp="1"/>
          </p:cNvSpPr>
          <p:nvPr>
            <p:ph idx="1"/>
          </p:nvPr>
        </p:nvSpPr>
        <p:spPr bwMode="gray"/>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liennummernplatzhalter 5">
            <a:extLst>
              <a:ext uri="{FF2B5EF4-FFF2-40B4-BE49-F238E27FC236}">
                <a16:creationId xmlns:a16="http://schemas.microsoft.com/office/drawing/2014/main" id="{1416F491-7036-4E36-99B9-2ACCC7252BC1}"/>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7" name="Textplatzhalter 7">
            <a:extLst>
              <a:ext uri="{FF2B5EF4-FFF2-40B4-BE49-F238E27FC236}">
                <a16:creationId xmlns:a16="http://schemas.microsoft.com/office/drawing/2014/main" id="{77F6D6D5-AAF7-451F-93D6-110A6B6E0B76}"/>
              </a:ext>
            </a:extLst>
          </p:cNvPr>
          <p:cNvSpPr>
            <a:spLocks noGrp="1"/>
          </p:cNvSpPr>
          <p:nvPr>
            <p:ph type="body" sz="quarter" idx="13" hasCustomPrompt="1"/>
          </p:nvPr>
        </p:nvSpPr>
        <p:spPr bwMode="gray">
          <a:xfrm>
            <a:off x="767408" y="1196752"/>
            <a:ext cx="7920880"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err="1"/>
              <a:t>Optionale</a:t>
            </a:r>
            <a:r>
              <a:rPr lang="en-GB"/>
              <a:t> Sub-Headline</a:t>
            </a:r>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8" name="Titel 7">
            <a:extLst>
              <a:ext uri="{FF2B5EF4-FFF2-40B4-BE49-F238E27FC236}">
                <a16:creationId xmlns:a16="http://schemas.microsoft.com/office/drawing/2014/main" id="{D89F4942-862B-4AE7-8DC3-8DEA19E507D8}"/>
              </a:ext>
            </a:extLst>
          </p:cNvPr>
          <p:cNvSpPr>
            <a:spLocks noGrp="1"/>
          </p:cNvSpPr>
          <p:nvPr>
            <p:ph type="title"/>
          </p:nvPr>
        </p:nvSpPr>
        <p:spPr bwMode="gray"/>
        <p:txBody>
          <a:bodyPr/>
          <a:lstStyle/>
          <a:p>
            <a:r>
              <a:rPr lang="de-DE"/>
              <a:t>Mastertitelformat bearbeiten</a:t>
            </a:r>
            <a:endParaRPr lang="en-GB"/>
          </a:p>
        </p:txBody>
      </p:sp>
      <p:sp>
        <p:nvSpPr>
          <p:cNvPr id="9" name="Fußzeilenplatzhalter 8">
            <a:extLst>
              <a:ext uri="{FF2B5EF4-FFF2-40B4-BE49-F238E27FC236}">
                <a16:creationId xmlns:a16="http://schemas.microsoft.com/office/drawing/2014/main" id="{39E0217F-FCB1-472F-B800-3ADB7999D72B}"/>
              </a:ext>
            </a:extLst>
          </p:cNvPr>
          <p:cNvSpPr>
            <a:spLocks noGrp="1"/>
          </p:cNvSpPr>
          <p:nvPr>
            <p:ph type="ftr" sz="quarter" idx="15"/>
          </p:nvPr>
        </p:nvSpPr>
        <p:spPr bwMode="gray"/>
        <p:txBody>
          <a:bodyPr/>
          <a:lstStyle/>
          <a:p>
            <a:r>
              <a:rPr lang="en-GB"/>
              <a:t>Title of presentation</a:t>
            </a:r>
          </a:p>
        </p:txBody>
      </p:sp>
    </p:spTree>
    <p:extLst>
      <p:ext uri="{BB962C8B-B14F-4D97-AF65-F5344CB8AC3E}">
        <p14:creationId xmlns:p14="http://schemas.microsoft.com/office/powerpoint/2010/main" val="3261262178"/>
      </p:ext>
    </p:extLst>
  </p:cSld>
  <p:clrMapOvr>
    <a:masterClrMapping/>
  </p:clrMapOvr>
  <p:extLst>
    <p:ext uri="{DCECCB84-F9BA-43D5-87BE-67443E8EF086}">
      <p15:sldGuideLst xmlns:p15="http://schemas.microsoft.com/office/powerpoint/2012/main">
        <p15:guide id="1" orient="horz" pos="1344">
          <p15:clr>
            <a:srgbClr val="5ACBF0"/>
          </p15:clr>
        </p15:guide>
        <p15:guide id="2" orient="horz" pos="3838">
          <p15:clr>
            <a:srgbClr val="5ACBF0"/>
          </p15:clr>
        </p15:guide>
        <p15:guide id="3" pos="7197">
          <p15:clr>
            <a:srgbClr val="5ACBF0"/>
          </p15:clr>
        </p15:guide>
        <p15:guide id="4" pos="483">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much Cont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17BBB15-227F-45AD-B6FB-4F74D670DA84}"/>
              </a:ext>
            </a:extLst>
          </p:cNvPr>
          <p:cNvSpPr>
            <a:spLocks noGrp="1"/>
          </p:cNvSpPr>
          <p:nvPr>
            <p:ph idx="1"/>
          </p:nvPr>
        </p:nvSpPr>
        <p:spPr bwMode="gray">
          <a:xfrm>
            <a:off x="766764" y="1556793"/>
            <a:ext cx="10658475" cy="453603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liennummernplatzhalter 5">
            <a:extLst>
              <a:ext uri="{FF2B5EF4-FFF2-40B4-BE49-F238E27FC236}">
                <a16:creationId xmlns:a16="http://schemas.microsoft.com/office/drawing/2014/main" id="{1416F491-7036-4E36-99B9-2ACCC7252BC1}"/>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8" name="Titel 7">
            <a:extLst>
              <a:ext uri="{FF2B5EF4-FFF2-40B4-BE49-F238E27FC236}">
                <a16:creationId xmlns:a16="http://schemas.microsoft.com/office/drawing/2014/main" id="{A3399081-B28F-4ABA-A951-E201993748FE}"/>
              </a:ext>
            </a:extLst>
          </p:cNvPr>
          <p:cNvSpPr>
            <a:spLocks noGrp="1"/>
          </p:cNvSpPr>
          <p:nvPr>
            <p:ph type="title"/>
          </p:nvPr>
        </p:nvSpPr>
        <p:spPr bwMode="gray"/>
        <p:txBody>
          <a:bodyPr/>
          <a:lstStyle/>
          <a:p>
            <a:r>
              <a:rPr lang="de-DE"/>
              <a:t>Mastertitelformat bearbeiten</a:t>
            </a:r>
            <a:endParaRPr lang="en-GB"/>
          </a:p>
        </p:txBody>
      </p:sp>
      <p:sp>
        <p:nvSpPr>
          <p:cNvPr id="7" name="Fußzeilenplatzhalter 6">
            <a:extLst>
              <a:ext uri="{FF2B5EF4-FFF2-40B4-BE49-F238E27FC236}">
                <a16:creationId xmlns:a16="http://schemas.microsoft.com/office/drawing/2014/main" id="{05099518-9EB8-41FF-B9F6-30B2EC8991AA}"/>
              </a:ext>
            </a:extLst>
          </p:cNvPr>
          <p:cNvSpPr>
            <a:spLocks noGrp="1"/>
          </p:cNvSpPr>
          <p:nvPr>
            <p:ph type="ftr" sz="quarter" idx="14"/>
          </p:nvPr>
        </p:nvSpPr>
        <p:spPr bwMode="gray"/>
        <p:txBody>
          <a:bodyPr/>
          <a:lstStyle/>
          <a:p>
            <a:r>
              <a:rPr lang="en-GB"/>
              <a:t>Title of presentation</a:t>
            </a:r>
          </a:p>
        </p:txBody>
      </p:sp>
    </p:spTree>
    <p:extLst>
      <p:ext uri="{BB962C8B-B14F-4D97-AF65-F5344CB8AC3E}">
        <p14:creationId xmlns:p14="http://schemas.microsoft.com/office/powerpoint/2010/main" val="2033235614"/>
      </p:ext>
    </p:extLst>
  </p:cSld>
  <p:clrMapOvr>
    <a:masterClrMapping/>
  </p:clrMapOvr>
  <p:extLst>
    <p:ext uri="{DCECCB84-F9BA-43D5-87BE-67443E8EF086}">
      <p15:sldGuideLst xmlns:p15="http://schemas.microsoft.com/office/powerpoint/2012/main">
        <p15:guide id="1" orient="horz" pos="981">
          <p15:clr>
            <a:srgbClr val="5ACBF0"/>
          </p15:clr>
        </p15:guide>
        <p15:guide id="2" orient="horz" pos="3838">
          <p15:clr>
            <a:srgbClr val="5ACBF0"/>
          </p15:clr>
        </p15:guide>
        <p15:guide id="3" pos="7197">
          <p15:clr>
            <a:srgbClr val="5ACBF0"/>
          </p15:clr>
        </p15:guide>
        <p15:guide id="4" pos="483">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17BBB15-227F-45AD-B6FB-4F74D670DA84}"/>
              </a:ext>
            </a:extLst>
          </p:cNvPr>
          <p:cNvSpPr>
            <a:spLocks noGrp="1"/>
          </p:cNvSpPr>
          <p:nvPr>
            <p:ph idx="1"/>
          </p:nvPr>
        </p:nvSpPr>
        <p:spPr bwMode="gray">
          <a:xfrm>
            <a:off x="766764" y="2133600"/>
            <a:ext cx="5184775" cy="395922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Fußzeilenplatzhalter 4">
            <a:extLst>
              <a:ext uri="{FF2B5EF4-FFF2-40B4-BE49-F238E27FC236}">
                <a16:creationId xmlns:a16="http://schemas.microsoft.com/office/drawing/2014/main" id="{0FFC7DAC-89A5-4B89-BC9A-1717238D6733}"/>
              </a:ext>
            </a:extLst>
          </p:cNvPr>
          <p:cNvSpPr>
            <a:spLocks noGrp="1"/>
          </p:cNvSpPr>
          <p:nvPr>
            <p:ph type="ftr" sz="quarter" idx="11"/>
          </p:nvPr>
        </p:nvSpPr>
        <p:spPr bwMode="gray"/>
        <p:txBody>
          <a:bodyPr/>
          <a:lstStyle/>
          <a:p>
            <a:r>
              <a:rPr lang="en-GB"/>
              <a:t>Title of presentation</a:t>
            </a:r>
          </a:p>
        </p:txBody>
      </p:sp>
      <p:sp>
        <p:nvSpPr>
          <p:cNvPr id="6" name="Foliennummernplatzhalter 5">
            <a:extLst>
              <a:ext uri="{FF2B5EF4-FFF2-40B4-BE49-F238E27FC236}">
                <a16:creationId xmlns:a16="http://schemas.microsoft.com/office/drawing/2014/main" id="{1416F491-7036-4E36-99B9-2ACCC7252BC1}"/>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7" name="Textplatzhalter 7">
            <a:extLst>
              <a:ext uri="{FF2B5EF4-FFF2-40B4-BE49-F238E27FC236}">
                <a16:creationId xmlns:a16="http://schemas.microsoft.com/office/drawing/2014/main" id="{77F6D6D5-AAF7-451F-93D6-110A6B6E0B76}"/>
              </a:ext>
            </a:extLst>
          </p:cNvPr>
          <p:cNvSpPr>
            <a:spLocks noGrp="1"/>
          </p:cNvSpPr>
          <p:nvPr>
            <p:ph type="body" sz="quarter" idx="13" hasCustomPrompt="1"/>
          </p:nvPr>
        </p:nvSpPr>
        <p:spPr bwMode="gray">
          <a:xfrm>
            <a:off x="767408" y="1196752"/>
            <a:ext cx="7920880"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err="1"/>
              <a:t>Optionale</a:t>
            </a:r>
            <a:r>
              <a:rPr lang="en-GB"/>
              <a:t> Sub-Headline</a:t>
            </a:r>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8" name="Inhaltsplatzhalter 2">
            <a:extLst>
              <a:ext uri="{FF2B5EF4-FFF2-40B4-BE49-F238E27FC236}">
                <a16:creationId xmlns:a16="http://schemas.microsoft.com/office/drawing/2014/main" id="{CC294606-190B-4890-B07C-3B68975DD449}"/>
              </a:ext>
            </a:extLst>
          </p:cNvPr>
          <p:cNvSpPr>
            <a:spLocks noGrp="1"/>
          </p:cNvSpPr>
          <p:nvPr>
            <p:ph idx="14"/>
          </p:nvPr>
        </p:nvSpPr>
        <p:spPr bwMode="gray">
          <a:xfrm>
            <a:off x="6239818" y="2132856"/>
            <a:ext cx="5184775" cy="395922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9" name="Titel 8">
            <a:extLst>
              <a:ext uri="{FF2B5EF4-FFF2-40B4-BE49-F238E27FC236}">
                <a16:creationId xmlns:a16="http://schemas.microsoft.com/office/drawing/2014/main" id="{012C2629-ECAE-4771-B97C-C8C52C60D7BF}"/>
              </a:ext>
            </a:extLst>
          </p:cNvPr>
          <p:cNvSpPr>
            <a:spLocks noGrp="1"/>
          </p:cNvSpPr>
          <p:nvPr>
            <p:ph type="title"/>
          </p:nvPr>
        </p:nvSpPr>
        <p:spPr bwMode="gray"/>
        <p:txBody>
          <a:bodyPr/>
          <a:lstStyle/>
          <a:p>
            <a:r>
              <a:rPr lang="de-DE"/>
              <a:t>Mastertitelformat bearbeiten</a:t>
            </a:r>
            <a:endParaRPr lang="en-GB"/>
          </a:p>
        </p:txBody>
      </p:sp>
    </p:spTree>
    <p:extLst>
      <p:ext uri="{BB962C8B-B14F-4D97-AF65-F5344CB8AC3E}">
        <p14:creationId xmlns:p14="http://schemas.microsoft.com/office/powerpoint/2010/main" val="1646387639"/>
      </p:ext>
    </p:extLst>
  </p:cSld>
  <p:clrMapOvr>
    <a:masterClrMapping/>
  </p:clrMapOvr>
  <p:extLst>
    <p:ext uri="{DCECCB84-F9BA-43D5-87BE-67443E8EF086}">
      <p15:sldGuideLst xmlns:p15="http://schemas.microsoft.com/office/powerpoint/2012/main">
        <p15:guide id="1" orient="horz" pos="1344">
          <p15:clr>
            <a:srgbClr val="5ACBF0"/>
          </p15:clr>
        </p15:guide>
        <p15:guide id="2" orient="horz" pos="3838">
          <p15:clr>
            <a:srgbClr val="5ACBF0"/>
          </p15:clr>
        </p15:guide>
        <p15:guide id="3" pos="7197">
          <p15:clr>
            <a:srgbClr val="5ACBF0"/>
          </p15:clr>
        </p15:guide>
        <p15:guide id="4" pos="483">
          <p15:clr>
            <a:srgbClr val="5ACBF0"/>
          </p15:clr>
        </p15:guide>
        <p15:guide id="5" pos="3749">
          <p15:clr>
            <a:srgbClr val="5ACBF0"/>
          </p15:clr>
        </p15:guide>
        <p15:guide id="6" pos="3931">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 Stage">
    <p:spTree>
      <p:nvGrpSpPr>
        <p:cNvPr id="1" name=""/>
        <p:cNvGrpSpPr/>
        <p:nvPr/>
      </p:nvGrpSpPr>
      <p:grpSpPr>
        <a:xfrm>
          <a:off x="0" y="0"/>
          <a:ext cx="0" cy="0"/>
          <a:chOff x="0" y="0"/>
          <a:chExt cx="0" cy="0"/>
        </a:xfrm>
      </p:grpSpPr>
      <p:sp>
        <p:nvSpPr>
          <p:cNvPr id="237" name="Rechteck 236">
            <a:extLst>
              <a:ext uri="{FF2B5EF4-FFF2-40B4-BE49-F238E27FC236}">
                <a16:creationId xmlns:a16="http://schemas.microsoft.com/office/drawing/2014/main" id="{AB960050-EE5E-4B7F-9100-A8DE2BDA2CEC}"/>
              </a:ext>
            </a:extLst>
          </p:cNvPr>
          <p:cNvSpPr/>
          <p:nvPr userDrawn="1"/>
        </p:nvSpPr>
        <p:spPr bwMode="gray">
          <a:xfrm>
            <a:off x="7608888" y="0"/>
            <a:ext cx="4583112" cy="6858000"/>
          </a:xfrm>
          <a:prstGeom prst="rect">
            <a:avLst/>
          </a:prstGeom>
          <a:pattFill prst="wdUpDiag">
            <a:fgClr>
              <a:schemeClr val="bg2">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err="1"/>
          </a:p>
        </p:txBody>
      </p:sp>
      <p:sp>
        <p:nvSpPr>
          <p:cNvPr id="3" name="Inhaltsplatzhalter 2">
            <a:extLst>
              <a:ext uri="{FF2B5EF4-FFF2-40B4-BE49-F238E27FC236}">
                <a16:creationId xmlns:a16="http://schemas.microsoft.com/office/drawing/2014/main" id="{F17BBB15-227F-45AD-B6FB-4F74D670DA84}"/>
              </a:ext>
            </a:extLst>
          </p:cNvPr>
          <p:cNvSpPr>
            <a:spLocks noGrp="1"/>
          </p:cNvSpPr>
          <p:nvPr>
            <p:ph idx="1"/>
          </p:nvPr>
        </p:nvSpPr>
        <p:spPr bwMode="gray">
          <a:xfrm>
            <a:off x="766764" y="2133600"/>
            <a:ext cx="6553200" cy="395922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Fußzeilenplatzhalter 4">
            <a:extLst>
              <a:ext uri="{FF2B5EF4-FFF2-40B4-BE49-F238E27FC236}">
                <a16:creationId xmlns:a16="http://schemas.microsoft.com/office/drawing/2014/main" id="{0FFC7DAC-89A5-4B89-BC9A-1717238D6733}"/>
              </a:ext>
            </a:extLst>
          </p:cNvPr>
          <p:cNvSpPr>
            <a:spLocks noGrp="1"/>
          </p:cNvSpPr>
          <p:nvPr>
            <p:ph type="ftr" sz="quarter" idx="11"/>
          </p:nvPr>
        </p:nvSpPr>
        <p:spPr bwMode="gray"/>
        <p:txBody>
          <a:bodyPr/>
          <a:lstStyle/>
          <a:p>
            <a:r>
              <a:rPr lang="en-GB"/>
              <a:t>Title of presentation</a:t>
            </a:r>
          </a:p>
        </p:txBody>
      </p:sp>
      <p:sp>
        <p:nvSpPr>
          <p:cNvPr id="6" name="Foliennummernplatzhalter 5">
            <a:extLst>
              <a:ext uri="{FF2B5EF4-FFF2-40B4-BE49-F238E27FC236}">
                <a16:creationId xmlns:a16="http://schemas.microsoft.com/office/drawing/2014/main" id="{1416F491-7036-4E36-99B9-2ACCC7252BC1}"/>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7" name="Textplatzhalter 7">
            <a:extLst>
              <a:ext uri="{FF2B5EF4-FFF2-40B4-BE49-F238E27FC236}">
                <a16:creationId xmlns:a16="http://schemas.microsoft.com/office/drawing/2014/main" id="{77F6D6D5-AAF7-451F-93D6-110A6B6E0B76}"/>
              </a:ext>
            </a:extLst>
          </p:cNvPr>
          <p:cNvSpPr>
            <a:spLocks noGrp="1"/>
          </p:cNvSpPr>
          <p:nvPr>
            <p:ph type="body" sz="quarter" idx="13" hasCustomPrompt="1"/>
          </p:nvPr>
        </p:nvSpPr>
        <p:spPr bwMode="gray">
          <a:xfrm>
            <a:off x="767409" y="1196752"/>
            <a:ext cx="6552555"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err="1"/>
              <a:t>Optionale</a:t>
            </a:r>
            <a:r>
              <a:rPr lang="en-GB"/>
              <a:t> Sub-Headline</a:t>
            </a:r>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8" name="Titel 7">
            <a:extLst>
              <a:ext uri="{FF2B5EF4-FFF2-40B4-BE49-F238E27FC236}">
                <a16:creationId xmlns:a16="http://schemas.microsoft.com/office/drawing/2014/main" id="{2BD7DB23-9931-42B8-9610-9F7AB2C00D09}"/>
              </a:ext>
            </a:extLst>
          </p:cNvPr>
          <p:cNvSpPr>
            <a:spLocks noGrp="1"/>
          </p:cNvSpPr>
          <p:nvPr>
            <p:ph type="title"/>
          </p:nvPr>
        </p:nvSpPr>
        <p:spPr bwMode="gray">
          <a:xfrm>
            <a:off x="766764" y="260752"/>
            <a:ext cx="6553200" cy="936000"/>
          </a:xfrm>
        </p:spPr>
        <p:txBody>
          <a:bodyPr/>
          <a:lstStyle/>
          <a:p>
            <a:r>
              <a:rPr lang="de-DE"/>
              <a:t>Mastertitelformat bearbeiten</a:t>
            </a:r>
            <a:endParaRPr lang="en-GB"/>
          </a:p>
        </p:txBody>
      </p:sp>
    </p:spTree>
    <p:extLst>
      <p:ext uri="{BB962C8B-B14F-4D97-AF65-F5344CB8AC3E}">
        <p14:creationId xmlns:p14="http://schemas.microsoft.com/office/powerpoint/2010/main" val="1943274257"/>
      </p:ext>
    </p:extLst>
  </p:cSld>
  <p:clrMapOvr>
    <a:masterClrMapping/>
  </p:clrMapOvr>
  <p:extLst>
    <p:ext uri="{DCECCB84-F9BA-43D5-87BE-67443E8EF086}">
      <p15:sldGuideLst xmlns:p15="http://schemas.microsoft.com/office/powerpoint/2012/main">
        <p15:guide id="1" orient="horz" pos="1344">
          <p15:clr>
            <a:srgbClr val="5ACBF0"/>
          </p15:clr>
        </p15:guide>
        <p15:guide id="2" orient="horz" pos="3838">
          <p15:clr>
            <a:srgbClr val="5ACBF0"/>
          </p15:clr>
        </p15:guide>
        <p15:guide id="3" pos="7197">
          <p15:clr>
            <a:srgbClr val="5ACBF0"/>
          </p15:clr>
        </p15:guide>
        <p15:guide id="4" pos="483">
          <p15:clr>
            <a:srgbClr val="5ACBF0"/>
          </p15:clr>
        </p15:guide>
        <p15:guide id="5" pos="4793">
          <p15:clr>
            <a:srgbClr val="5ACBF0"/>
          </p15:clr>
        </p15:guide>
        <p15:guide id="6" pos="4611">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F69FD2AF-0E30-4B52-9674-D475A9DE1DCF}"/>
              </a:ext>
            </a:extLst>
          </p:cNvPr>
          <p:cNvSpPr>
            <a:spLocks noGrp="1"/>
          </p:cNvSpPr>
          <p:nvPr>
            <p:ph type="ftr" sz="quarter" idx="11"/>
          </p:nvPr>
        </p:nvSpPr>
        <p:spPr bwMode="gray"/>
        <p:txBody>
          <a:bodyPr/>
          <a:lstStyle/>
          <a:p>
            <a:r>
              <a:rPr lang="en-GB"/>
              <a:t>Title of presentation</a:t>
            </a:r>
          </a:p>
        </p:txBody>
      </p:sp>
      <p:sp>
        <p:nvSpPr>
          <p:cNvPr id="5" name="Foliennummernplatzhalter 4">
            <a:extLst>
              <a:ext uri="{FF2B5EF4-FFF2-40B4-BE49-F238E27FC236}">
                <a16:creationId xmlns:a16="http://schemas.microsoft.com/office/drawing/2014/main" id="{2856A205-2035-4412-AADC-29EB3E74DEC2}"/>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8" name="Textplatzhalter 7">
            <a:extLst>
              <a:ext uri="{FF2B5EF4-FFF2-40B4-BE49-F238E27FC236}">
                <a16:creationId xmlns:a16="http://schemas.microsoft.com/office/drawing/2014/main" id="{1B8E0EFC-E370-4114-AEE8-D6B92840DDFD}"/>
              </a:ext>
            </a:extLst>
          </p:cNvPr>
          <p:cNvSpPr>
            <a:spLocks noGrp="1"/>
          </p:cNvSpPr>
          <p:nvPr>
            <p:ph type="body" sz="quarter" idx="13" hasCustomPrompt="1"/>
          </p:nvPr>
        </p:nvSpPr>
        <p:spPr bwMode="gray">
          <a:xfrm>
            <a:off x="767408" y="1196752"/>
            <a:ext cx="7920880"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err="1"/>
              <a:t>Optionale</a:t>
            </a:r>
            <a:r>
              <a:rPr lang="en-GB"/>
              <a:t> Sub-Headline</a:t>
            </a:r>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6" name="Titel 5">
            <a:extLst>
              <a:ext uri="{FF2B5EF4-FFF2-40B4-BE49-F238E27FC236}">
                <a16:creationId xmlns:a16="http://schemas.microsoft.com/office/drawing/2014/main" id="{BF172FE0-F09B-46EA-905A-FA9C5FEC62F7}"/>
              </a:ext>
            </a:extLst>
          </p:cNvPr>
          <p:cNvSpPr>
            <a:spLocks noGrp="1"/>
          </p:cNvSpPr>
          <p:nvPr>
            <p:ph type="title"/>
          </p:nvPr>
        </p:nvSpPr>
        <p:spPr bwMode="gray"/>
        <p:txBody>
          <a:bodyPr/>
          <a:lstStyle/>
          <a:p>
            <a:r>
              <a:rPr lang="de-DE"/>
              <a:t>Mastertitelformat bearbeiten</a:t>
            </a:r>
            <a:endParaRPr lang="en-GB"/>
          </a:p>
        </p:txBody>
      </p:sp>
    </p:spTree>
    <p:extLst>
      <p:ext uri="{BB962C8B-B14F-4D97-AF65-F5344CB8AC3E}">
        <p14:creationId xmlns:p14="http://schemas.microsoft.com/office/powerpoint/2010/main" val="2201459505"/>
      </p:ext>
    </p:extLst>
  </p:cSld>
  <p:clrMapOvr>
    <a:masterClrMapping/>
  </p:clrMapOvr>
  <p:extLst>
    <p:ext uri="{DCECCB84-F9BA-43D5-87BE-67443E8EF086}">
      <p15:sldGuideLst xmlns:p15="http://schemas.microsoft.com/office/powerpoint/2012/main">
        <p15:guide id="1" pos="7197">
          <p15:clr>
            <a:srgbClr val="5ACBF0"/>
          </p15:clr>
        </p15:guide>
        <p15:guide id="2" orient="horz" pos="3838">
          <p15:clr>
            <a:srgbClr val="5ACBF0"/>
          </p15:clr>
        </p15:guide>
        <p15:guide id="3" pos="483">
          <p15:clr>
            <a:srgbClr val="5ACBF0"/>
          </p15:clr>
        </p15:guide>
        <p15:guide id="4" orient="horz" pos="1344">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578DCEB5-9155-4443-B053-FBB3478A5E30}"/>
              </a:ext>
            </a:extLst>
          </p:cNvPr>
          <p:cNvSpPr>
            <a:spLocks noGrp="1"/>
          </p:cNvSpPr>
          <p:nvPr>
            <p:ph type="ftr" sz="quarter" idx="11"/>
          </p:nvPr>
        </p:nvSpPr>
        <p:spPr bwMode="gray"/>
        <p:txBody>
          <a:bodyPr/>
          <a:lstStyle/>
          <a:p>
            <a:r>
              <a:rPr lang="en-GB"/>
              <a:t>Title of presentation</a:t>
            </a:r>
          </a:p>
        </p:txBody>
      </p:sp>
      <p:sp>
        <p:nvSpPr>
          <p:cNvPr id="4" name="Foliennummernplatzhalter 3">
            <a:extLst>
              <a:ext uri="{FF2B5EF4-FFF2-40B4-BE49-F238E27FC236}">
                <a16:creationId xmlns:a16="http://schemas.microsoft.com/office/drawing/2014/main" id="{3E797D52-6AEB-41D2-BC95-741F2F3D5A03}"/>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Tree>
    <p:extLst>
      <p:ext uri="{BB962C8B-B14F-4D97-AF65-F5344CB8AC3E}">
        <p14:creationId xmlns:p14="http://schemas.microsoft.com/office/powerpoint/2010/main" val="1013075385"/>
      </p:ext>
    </p:extLst>
  </p:cSld>
  <p:clrMapOvr>
    <a:masterClrMapping/>
  </p:clrMapOvr>
  <p:extLst>
    <p:ext uri="{DCECCB84-F9BA-43D5-87BE-67443E8EF086}">
      <p15:sldGuideLst xmlns:p15="http://schemas.microsoft.com/office/powerpoint/2012/main">
        <p15:guide id="1" pos="7197">
          <p15:clr>
            <a:srgbClr val="5ACBF0"/>
          </p15:clr>
        </p15:guide>
        <p15:guide id="2" orient="horz" pos="3838">
          <p15:clr>
            <a:srgbClr val="5ACBF0"/>
          </p15:clr>
        </p15:guide>
        <p15:guide id="3" orient="horz" pos="1344">
          <p15:clr>
            <a:srgbClr val="5ACBF0"/>
          </p15:clr>
        </p15:guide>
        <p15:guide id="4" pos="483">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content">
  <p:cSld name="1_content">
    <p:spTree>
      <p:nvGrpSpPr>
        <p:cNvPr id="1" name="Shape 74"/>
        <p:cNvGrpSpPr/>
        <p:nvPr/>
      </p:nvGrpSpPr>
      <p:grpSpPr>
        <a:xfrm>
          <a:off x="0" y="0"/>
          <a:ext cx="0" cy="0"/>
          <a:chOff x="0" y="0"/>
          <a:chExt cx="0" cy="0"/>
        </a:xfrm>
      </p:grpSpPr>
      <p:sp>
        <p:nvSpPr>
          <p:cNvPr id="75" name="Google Shape;75;p41"/>
          <p:cNvSpPr txBox="1">
            <a:spLocks noGrp="1"/>
          </p:cNvSpPr>
          <p:nvPr>
            <p:ph type="body" idx="1"/>
          </p:nvPr>
        </p:nvSpPr>
        <p:spPr>
          <a:xfrm>
            <a:off x="515940" y="1605838"/>
            <a:ext cx="8395833" cy="379591"/>
          </a:xfrm>
          <a:prstGeom prst="rect">
            <a:avLst/>
          </a:prstGeom>
          <a:noFill/>
          <a:ln>
            <a:noFill/>
          </a:ln>
        </p:spPr>
        <p:txBody>
          <a:bodyPr spcFirstLastPara="1" wrap="square" lIns="0" tIns="0" rIns="0" bIns="0" anchor="t" anchorCtr="0">
            <a:spAutoFit/>
          </a:bodyPr>
          <a:lstStyle>
            <a:lvl1pPr marL="304831" lvl="0" indent="-266727" algn="l">
              <a:lnSpc>
                <a:spcPct val="100000"/>
              </a:lnSpc>
              <a:spcBef>
                <a:spcPts val="800"/>
              </a:spcBef>
              <a:spcAft>
                <a:spcPts val="0"/>
              </a:spcAft>
              <a:buClr>
                <a:srgbClr val="974806"/>
              </a:buClr>
              <a:buSzPts val="2700"/>
              <a:buFont typeface="Titillium Web"/>
              <a:buChar char="•"/>
              <a:defRPr sz="1800">
                <a:solidFill>
                  <a:srgbClr val="974806"/>
                </a:solidFill>
              </a:defRPr>
            </a:lvl1pPr>
            <a:lvl2pPr marL="609660" lvl="1" indent="-266727" algn="l">
              <a:lnSpc>
                <a:spcPct val="100000"/>
              </a:lnSpc>
              <a:spcBef>
                <a:spcPts val="800"/>
              </a:spcBef>
              <a:spcAft>
                <a:spcPts val="0"/>
              </a:spcAft>
              <a:buClr>
                <a:srgbClr val="974806"/>
              </a:buClr>
              <a:buSzPts val="2700"/>
              <a:buFont typeface="Calibri"/>
              <a:buChar char="•"/>
              <a:defRPr sz="1800">
                <a:solidFill>
                  <a:srgbClr val="974806"/>
                </a:solidFill>
              </a:defRPr>
            </a:lvl2pPr>
            <a:lvl3pPr marL="914492" lvl="2" indent="-266727" algn="l">
              <a:lnSpc>
                <a:spcPct val="100000"/>
              </a:lnSpc>
              <a:spcBef>
                <a:spcPts val="800"/>
              </a:spcBef>
              <a:spcAft>
                <a:spcPts val="0"/>
              </a:spcAft>
              <a:buClr>
                <a:srgbClr val="974806"/>
              </a:buClr>
              <a:buSzPts val="2700"/>
              <a:buFont typeface="Calibri"/>
              <a:buChar char="•"/>
              <a:defRPr sz="1800">
                <a:solidFill>
                  <a:srgbClr val="974806"/>
                </a:solidFill>
              </a:defRPr>
            </a:lvl3pPr>
            <a:lvl4pPr marL="1219322" lvl="3" indent="-266727" algn="l">
              <a:lnSpc>
                <a:spcPct val="100000"/>
              </a:lnSpc>
              <a:spcBef>
                <a:spcPts val="800"/>
              </a:spcBef>
              <a:spcAft>
                <a:spcPts val="0"/>
              </a:spcAft>
              <a:buClr>
                <a:srgbClr val="974806"/>
              </a:buClr>
              <a:buSzPts val="2700"/>
              <a:buFont typeface="Calibri"/>
              <a:buChar char="•"/>
              <a:defRPr sz="1800">
                <a:solidFill>
                  <a:srgbClr val="974806"/>
                </a:solidFill>
              </a:defRPr>
            </a:lvl4pPr>
            <a:lvl5pPr marL="1524152" marR="0" lvl="4" indent="-266727" algn="l">
              <a:lnSpc>
                <a:spcPct val="100000"/>
              </a:lnSpc>
              <a:spcBef>
                <a:spcPts val="800"/>
              </a:spcBef>
              <a:spcAft>
                <a:spcPts val="0"/>
              </a:spcAft>
              <a:buClr>
                <a:srgbClr val="974806"/>
              </a:buClr>
              <a:buSzPts val="2700"/>
              <a:buFont typeface="Calibri"/>
              <a:buChar char="•"/>
              <a:defRPr sz="1800">
                <a:solidFill>
                  <a:srgbClr val="974806"/>
                </a:solidFill>
              </a:defRPr>
            </a:lvl5pPr>
            <a:lvl6pPr marL="1828983" lvl="5" indent="-152416" algn="l">
              <a:spcBef>
                <a:spcPts val="0"/>
              </a:spcBef>
              <a:spcAft>
                <a:spcPts val="0"/>
              </a:spcAft>
              <a:buSzPts val="1800"/>
              <a:buFont typeface="Calibri"/>
              <a:buNone/>
              <a:defRPr/>
            </a:lvl6pPr>
            <a:lvl7pPr marL="2133814" lvl="6" indent="-152416" algn="l">
              <a:spcBef>
                <a:spcPts val="0"/>
              </a:spcBef>
              <a:spcAft>
                <a:spcPts val="0"/>
              </a:spcAft>
              <a:buSzPts val="1400"/>
              <a:buNone/>
              <a:defRPr/>
            </a:lvl7pPr>
            <a:lvl8pPr marL="2438644" lvl="7" indent="-152416" algn="l">
              <a:spcBef>
                <a:spcPts val="0"/>
              </a:spcBef>
              <a:spcAft>
                <a:spcPts val="0"/>
              </a:spcAft>
              <a:buSzPts val="1400"/>
              <a:buNone/>
              <a:defRPr/>
            </a:lvl8pPr>
            <a:lvl9pPr marL="2743475" lvl="8" indent="-152416" algn="l">
              <a:spcBef>
                <a:spcPts val="0"/>
              </a:spcBef>
              <a:spcAft>
                <a:spcPts val="0"/>
              </a:spcAft>
              <a:buSzPts val="1400"/>
              <a:buNone/>
              <a:defRPr/>
            </a:lvl9pPr>
          </a:lstStyle>
          <a:p>
            <a:endParaRPr/>
          </a:p>
        </p:txBody>
      </p:sp>
      <p:sp>
        <p:nvSpPr>
          <p:cNvPr id="76" name="Google Shape;76;p41"/>
          <p:cNvSpPr txBox="1">
            <a:spLocks noGrp="1"/>
          </p:cNvSpPr>
          <p:nvPr>
            <p:ph type="title"/>
          </p:nvPr>
        </p:nvSpPr>
        <p:spPr>
          <a:xfrm>
            <a:off x="515940" y="453851"/>
            <a:ext cx="6875155" cy="401648"/>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7" name="Google Shape;77;p41"/>
          <p:cNvPicPr preferRelativeResize="0"/>
          <p:nvPr/>
        </p:nvPicPr>
        <p:blipFill rotWithShape="1">
          <a:blip r:embed="rId2">
            <a:alphaModFix/>
          </a:blip>
          <a:srcRect/>
          <a:stretch/>
        </p:blipFill>
        <p:spPr>
          <a:xfrm>
            <a:off x="10477604" y="368302"/>
            <a:ext cx="1184400" cy="660531"/>
          </a:xfrm>
          <a:prstGeom prst="rect">
            <a:avLst/>
          </a:prstGeom>
          <a:noFill/>
          <a:ln>
            <a:noFill/>
          </a:ln>
        </p:spPr>
      </p:pic>
      <p:sp>
        <p:nvSpPr>
          <p:cNvPr id="78" name="Google Shape;78;p41"/>
          <p:cNvSpPr txBox="1">
            <a:spLocks noGrp="1"/>
          </p:cNvSpPr>
          <p:nvPr>
            <p:ph type="dt" idx="10"/>
          </p:nvPr>
        </p:nvSpPr>
        <p:spPr>
          <a:xfrm>
            <a:off x="609600" y="6377942"/>
            <a:ext cx="2804160"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1"/>
          <p:cNvSpPr txBox="1">
            <a:spLocks noGrp="1"/>
          </p:cNvSpPr>
          <p:nvPr>
            <p:ph type="ftr" idx="11"/>
          </p:nvPr>
        </p:nvSpPr>
        <p:spPr>
          <a:xfrm>
            <a:off x="4145280" y="6377941"/>
            <a:ext cx="3901440" cy="153888"/>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sldNum" idx="12"/>
          </p:nvPr>
        </p:nvSpPr>
        <p:spPr>
          <a:xfrm>
            <a:off x="8778240" y="6377940"/>
            <a:ext cx="2804160" cy="153888"/>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218932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3"/>
          </p:nvPr>
        </p:nvSpPr>
        <p:spPr/>
        <p:txBody>
          <a:bodyPr/>
          <a:lstStyle/>
          <a:p>
            <a:r>
              <a:t>Footer</a:t>
            </a:r>
          </a:p>
        </p:txBody>
      </p:sp>
      <p:sp>
        <p:nvSpPr>
          <p:cNvPr id="3" name="PlaceHolder 2"/>
          <p:cNvSpPr>
            <a:spLocks noGrp="1"/>
          </p:cNvSpPr>
          <p:nvPr>
            <p:ph type="sldNum" idx="4"/>
          </p:nvPr>
        </p:nvSpPr>
        <p:spPr/>
        <p:txBody>
          <a:bodyPr/>
          <a:lstStyle/>
          <a:p>
            <a:fld id="{995D3CBC-B93E-4257-A5E8-6043514085D0}" type="slidenum">
              <a:t>‹Nr.›</a:t>
            </a:fld>
            <a:endParaRPr/>
          </a:p>
        </p:txBody>
      </p:sp>
      <p:sp>
        <p:nvSpPr>
          <p:cNvPr id="4" name="PlaceHolder 3"/>
          <p:cNvSpPr>
            <a:spLocks noGrp="1"/>
          </p:cNvSpPr>
          <p:nvPr>
            <p:ph type="dt" idx="2"/>
          </p:nvPr>
        </p:nvSpPr>
        <p:spPr/>
        <p:txBody>
          <a:bodyPr/>
          <a:lstStyle/>
          <a:p>
            <a:endParaRPr/>
          </a:p>
        </p:txBody>
      </p:sp>
    </p:spTree>
    <p:extLst>
      <p:ext uri="{BB962C8B-B14F-4D97-AF65-F5344CB8AC3E}">
        <p14:creationId xmlns:p14="http://schemas.microsoft.com/office/powerpoint/2010/main" val="830025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8"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69" name="PlaceHolder 2"/>
          <p:cNvSpPr>
            <a:spLocks noGrp="1"/>
          </p:cNvSpPr>
          <p:nvPr>
            <p:ph type="subTitle"/>
          </p:nvPr>
        </p:nvSpPr>
        <p:spPr>
          <a:xfrm>
            <a:off x="3376440" y="6067440"/>
            <a:ext cx="4257360" cy="407520"/>
          </a:xfrm>
          <a:prstGeom prst="rect">
            <a:avLst/>
          </a:prstGeom>
        </p:spPr>
        <p:txBody>
          <a:bodyPr lIns="0" tIns="0" rIns="0" bIns="0" anchor="ctr">
            <a:noAutofit/>
          </a:bodyPr>
          <a:lstStyle/>
          <a:p>
            <a:pPr algn="ctr"/>
            <a:endParaRPr lang="en-GB" sz="3200" b="0" strike="noStrike" spc="-1">
              <a:latin typeface="Calibri"/>
            </a:endParaRPr>
          </a:p>
        </p:txBody>
      </p:sp>
      <p:sp>
        <p:nvSpPr>
          <p:cNvPr id="4" name="PlaceHolder 3"/>
          <p:cNvSpPr>
            <a:spLocks noGrp="1"/>
          </p:cNvSpPr>
          <p:nvPr>
            <p:ph type="ftr" idx="3"/>
          </p:nvPr>
        </p:nvSpPr>
        <p:spPr/>
        <p:txBody>
          <a:bodyPr/>
          <a:lstStyle/>
          <a:p>
            <a:r>
              <a:t>Footer</a:t>
            </a:r>
          </a:p>
        </p:txBody>
      </p:sp>
      <p:sp>
        <p:nvSpPr>
          <p:cNvPr id="5" name="PlaceHolder 4"/>
          <p:cNvSpPr>
            <a:spLocks noGrp="1"/>
          </p:cNvSpPr>
          <p:nvPr>
            <p:ph type="sldNum" idx="4"/>
          </p:nvPr>
        </p:nvSpPr>
        <p:spPr/>
        <p:txBody>
          <a:bodyPr/>
          <a:lstStyle/>
          <a:p>
            <a:fld id="{4FFD1084-9CC6-490A-8735-17727EDBBA6D}" type="slidenum">
              <a:t>‹Nr.›</a:t>
            </a:fld>
            <a:endParaRPr/>
          </a:p>
        </p:txBody>
      </p:sp>
      <p:sp>
        <p:nvSpPr>
          <p:cNvPr id="6" name="PlaceHolder 5"/>
          <p:cNvSpPr>
            <a:spLocks noGrp="1"/>
          </p:cNvSpPr>
          <p:nvPr>
            <p:ph type="dt" idx="2"/>
          </p:nvPr>
        </p:nvSpPr>
        <p:spPr/>
        <p:txBody>
          <a:bodyPr/>
          <a:lstStyle/>
          <a:p>
            <a:endParaRPr/>
          </a:p>
        </p:txBody>
      </p:sp>
    </p:spTree>
    <p:extLst>
      <p:ext uri="{BB962C8B-B14F-4D97-AF65-F5344CB8AC3E}">
        <p14:creationId xmlns:p14="http://schemas.microsoft.com/office/powerpoint/2010/main" val="10513134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71" name="PlaceHolder 2"/>
          <p:cNvSpPr>
            <a:spLocks noGrp="1"/>
          </p:cNvSpPr>
          <p:nvPr>
            <p:ph type="body"/>
          </p:nvPr>
        </p:nvSpPr>
        <p:spPr>
          <a:xfrm>
            <a:off x="3376440" y="6088680"/>
            <a:ext cx="4257360" cy="364680"/>
          </a:xfrm>
          <a:prstGeom prst="rect">
            <a:avLst/>
          </a:prstGeom>
        </p:spPr>
        <p:txBody>
          <a:bodyPr lIns="0" tIns="0" rIns="0" bIns="0">
            <a:normAutofit/>
          </a:bodyPr>
          <a:lstStyle/>
          <a:p>
            <a:endParaRPr lang="en-BE" sz="2800" b="0" strike="noStrike" spc="-1">
              <a:solidFill>
                <a:srgbClr val="000000"/>
              </a:solidFill>
              <a:latin typeface="Calibri"/>
            </a:endParaRPr>
          </a:p>
        </p:txBody>
      </p:sp>
      <p:sp>
        <p:nvSpPr>
          <p:cNvPr id="4" name="PlaceHolder 3"/>
          <p:cNvSpPr>
            <a:spLocks noGrp="1"/>
          </p:cNvSpPr>
          <p:nvPr>
            <p:ph type="ftr" idx="3"/>
          </p:nvPr>
        </p:nvSpPr>
        <p:spPr/>
        <p:txBody>
          <a:bodyPr/>
          <a:lstStyle/>
          <a:p>
            <a:r>
              <a:t>Footer</a:t>
            </a:r>
          </a:p>
        </p:txBody>
      </p:sp>
      <p:sp>
        <p:nvSpPr>
          <p:cNvPr id="5" name="PlaceHolder 4"/>
          <p:cNvSpPr>
            <a:spLocks noGrp="1"/>
          </p:cNvSpPr>
          <p:nvPr>
            <p:ph type="sldNum" idx="4"/>
          </p:nvPr>
        </p:nvSpPr>
        <p:spPr/>
        <p:txBody>
          <a:bodyPr/>
          <a:lstStyle/>
          <a:p>
            <a:fld id="{2931F537-B23A-4FE0-8D2F-03E06252AEF7}" type="slidenum">
              <a:t>‹Nr.›</a:t>
            </a:fld>
            <a:endParaRPr/>
          </a:p>
        </p:txBody>
      </p:sp>
      <p:sp>
        <p:nvSpPr>
          <p:cNvPr id="6" name="PlaceHolder 5"/>
          <p:cNvSpPr>
            <a:spLocks noGrp="1"/>
          </p:cNvSpPr>
          <p:nvPr>
            <p:ph type="dt" idx="2"/>
          </p:nvPr>
        </p:nvSpPr>
        <p:spPr/>
        <p:txBody>
          <a:bodyPr/>
          <a:lstStyle/>
          <a:p>
            <a:endParaRPr/>
          </a:p>
        </p:txBody>
      </p:sp>
    </p:spTree>
    <p:extLst>
      <p:ext uri="{BB962C8B-B14F-4D97-AF65-F5344CB8AC3E}">
        <p14:creationId xmlns:p14="http://schemas.microsoft.com/office/powerpoint/2010/main" val="27623508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73" name="PlaceHolder 2"/>
          <p:cNvSpPr>
            <a:spLocks noGrp="1"/>
          </p:cNvSpPr>
          <p:nvPr>
            <p:ph type="body"/>
          </p:nvPr>
        </p:nvSpPr>
        <p:spPr>
          <a:xfrm>
            <a:off x="3376440" y="6088680"/>
            <a:ext cx="2077560" cy="364680"/>
          </a:xfrm>
          <a:prstGeom prst="rect">
            <a:avLst/>
          </a:prstGeom>
        </p:spPr>
        <p:txBody>
          <a:bodyPr lIns="0" tIns="0" rIns="0" bIns="0">
            <a:normAutofit fontScale="42000"/>
          </a:bodyPr>
          <a:lstStyle/>
          <a:p>
            <a:endParaRPr lang="en-BE" sz="2800" b="0" strike="noStrike" spc="-1">
              <a:solidFill>
                <a:srgbClr val="000000"/>
              </a:solidFill>
              <a:latin typeface="Calibri"/>
            </a:endParaRPr>
          </a:p>
        </p:txBody>
      </p:sp>
      <p:sp>
        <p:nvSpPr>
          <p:cNvPr id="174" name="PlaceHolder 3"/>
          <p:cNvSpPr>
            <a:spLocks noGrp="1"/>
          </p:cNvSpPr>
          <p:nvPr>
            <p:ph type="body"/>
          </p:nvPr>
        </p:nvSpPr>
        <p:spPr>
          <a:xfrm>
            <a:off x="5558400" y="6088680"/>
            <a:ext cx="2077560" cy="364680"/>
          </a:xfrm>
          <a:prstGeom prst="rect">
            <a:avLst/>
          </a:prstGeom>
        </p:spPr>
        <p:txBody>
          <a:bodyPr lIns="0" tIns="0" rIns="0" bIns="0">
            <a:normAutofit fontScale="42000"/>
          </a:bodyPr>
          <a:lstStyle/>
          <a:p>
            <a:endParaRPr lang="en-BE" sz="2800" b="0" strike="noStrike" spc="-1">
              <a:solidFill>
                <a:srgbClr val="000000"/>
              </a:solidFill>
              <a:latin typeface="Calibri"/>
            </a:endParaRPr>
          </a:p>
        </p:txBody>
      </p:sp>
      <p:sp>
        <p:nvSpPr>
          <p:cNvPr id="5" name="PlaceHolder 4"/>
          <p:cNvSpPr>
            <a:spLocks noGrp="1"/>
          </p:cNvSpPr>
          <p:nvPr>
            <p:ph type="ftr" idx="3"/>
          </p:nvPr>
        </p:nvSpPr>
        <p:spPr/>
        <p:txBody>
          <a:bodyPr/>
          <a:lstStyle/>
          <a:p>
            <a:r>
              <a:t>Footer</a:t>
            </a:r>
          </a:p>
        </p:txBody>
      </p:sp>
      <p:sp>
        <p:nvSpPr>
          <p:cNvPr id="6" name="PlaceHolder 5"/>
          <p:cNvSpPr>
            <a:spLocks noGrp="1"/>
          </p:cNvSpPr>
          <p:nvPr>
            <p:ph type="sldNum" idx="4"/>
          </p:nvPr>
        </p:nvSpPr>
        <p:spPr/>
        <p:txBody>
          <a:bodyPr/>
          <a:lstStyle/>
          <a:p>
            <a:fld id="{5282DD63-CDE7-4798-AC98-7309BDC1B50E}" type="slidenum">
              <a:t>‹Nr.›</a:t>
            </a:fld>
            <a:endParaRPr/>
          </a:p>
        </p:txBody>
      </p:sp>
      <p:sp>
        <p:nvSpPr>
          <p:cNvPr id="7" name="PlaceHolder 6"/>
          <p:cNvSpPr>
            <a:spLocks noGrp="1"/>
          </p:cNvSpPr>
          <p:nvPr>
            <p:ph type="dt" idx="2"/>
          </p:nvPr>
        </p:nvSpPr>
        <p:spPr/>
        <p:txBody>
          <a:bodyPr/>
          <a:lstStyle/>
          <a:p>
            <a:endParaRPr/>
          </a:p>
        </p:txBody>
      </p:sp>
    </p:spTree>
    <p:extLst>
      <p:ext uri="{BB962C8B-B14F-4D97-AF65-F5344CB8AC3E}">
        <p14:creationId xmlns:p14="http://schemas.microsoft.com/office/powerpoint/2010/main" val="15191003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5"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3" name="PlaceHolder 2"/>
          <p:cNvSpPr>
            <a:spLocks noGrp="1"/>
          </p:cNvSpPr>
          <p:nvPr>
            <p:ph type="ftr" idx="3"/>
          </p:nvPr>
        </p:nvSpPr>
        <p:spPr/>
        <p:txBody>
          <a:bodyPr/>
          <a:lstStyle/>
          <a:p>
            <a:r>
              <a:t>Footer</a:t>
            </a:r>
          </a:p>
        </p:txBody>
      </p:sp>
      <p:sp>
        <p:nvSpPr>
          <p:cNvPr id="4" name="PlaceHolder 3"/>
          <p:cNvSpPr>
            <a:spLocks noGrp="1"/>
          </p:cNvSpPr>
          <p:nvPr>
            <p:ph type="sldNum" idx="4"/>
          </p:nvPr>
        </p:nvSpPr>
        <p:spPr/>
        <p:txBody>
          <a:bodyPr/>
          <a:lstStyle/>
          <a:p>
            <a:fld id="{9DD337BF-2407-45A7-A061-0ACCBCA38AD4}" type="slidenum">
              <a:t>‹Nr.›</a:t>
            </a:fld>
            <a:endParaRPr/>
          </a:p>
        </p:txBody>
      </p:sp>
      <p:sp>
        <p:nvSpPr>
          <p:cNvPr id="5" name="PlaceHolder 4"/>
          <p:cNvSpPr>
            <a:spLocks noGrp="1"/>
          </p:cNvSpPr>
          <p:nvPr>
            <p:ph type="dt" idx="2"/>
          </p:nvPr>
        </p:nvSpPr>
        <p:spPr/>
        <p:txBody>
          <a:bodyPr/>
          <a:lstStyle/>
          <a:p>
            <a:endParaRPr/>
          </a:p>
        </p:txBody>
      </p:sp>
    </p:spTree>
    <p:extLst>
      <p:ext uri="{BB962C8B-B14F-4D97-AF65-F5344CB8AC3E}">
        <p14:creationId xmlns:p14="http://schemas.microsoft.com/office/powerpoint/2010/main" val="16943213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6" name="PlaceHolder 1"/>
          <p:cNvSpPr>
            <a:spLocks noGrp="1"/>
          </p:cNvSpPr>
          <p:nvPr>
            <p:ph type="subTitle"/>
          </p:nvPr>
        </p:nvSpPr>
        <p:spPr>
          <a:xfrm>
            <a:off x="1005840" y="2610720"/>
            <a:ext cx="6627960" cy="9374760"/>
          </a:xfrm>
          <a:prstGeom prst="rect">
            <a:avLst/>
          </a:prstGeom>
        </p:spPr>
        <p:txBody>
          <a:bodyPr lIns="0" tIns="0" rIns="0" bIns="0" anchor="ctr">
            <a:noAutofit/>
          </a:bodyPr>
          <a:lstStyle/>
          <a:p>
            <a:pPr algn="ctr"/>
            <a:endParaRPr lang="en-GB" sz="3200" b="0" strike="noStrike" spc="-1">
              <a:latin typeface="Calibri"/>
            </a:endParaRPr>
          </a:p>
        </p:txBody>
      </p:sp>
      <p:sp>
        <p:nvSpPr>
          <p:cNvPr id="3" name="PlaceHolder 2"/>
          <p:cNvSpPr>
            <a:spLocks noGrp="1"/>
          </p:cNvSpPr>
          <p:nvPr>
            <p:ph type="ftr" idx="3"/>
          </p:nvPr>
        </p:nvSpPr>
        <p:spPr/>
        <p:txBody>
          <a:bodyPr/>
          <a:lstStyle/>
          <a:p>
            <a:r>
              <a:t>Footer</a:t>
            </a:r>
          </a:p>
        </p:txBody>
      </p:sp>
      <p:sp>
        <p:nvSpPr>
          <p:cNvPr id="4" name="PlaceHolder 3"/>
          <p:cNvSpPr>
            <a:spLocks noGrp="1"/>
          </p:cNvSpPr>
          <p:nvPr>
            <p:ph type="sldNum" idx="4"/>
          </p:nvPr>
        </p:nvSpPr>
        <p:spPr/>
        <p:txBody>
          <a:bodyPr/>
          <a:lstStyle/>
          <a:p>
            <a:fld id="{52FA0AB2-DECE-45FB-BC87-0C2D651BF162}" type="slidenum">
              <a:t>‹Nr.›</a:t>
            </a:fld>
            <a:endParaRPr/>
          </a:p>
        </p:txBody>
      </p:sp>
      <p:sp>
        <p:nvSpPr>
          <p:cNvPr id="5" name="PlaceHolder 4"/>
          <p:cNvSpPr>
            <a:spLocks noGrp="1"/>
          </p:cNvSpPr>
          <p:nvPr>
            <p:ph type="dt" idx="2"/>
          </p:nvPr>
        </p:nvSpPr>
        <p:spPr/>
        <p:txBody>
          <a:bodyPr/>
          <a:lstStyle/>
          <a:p>
            <a:endParaRPr/>
          </a:p>
        </p:txBody>
      </p:sp>
    </p:spTree>
    <p:extLst>
      <p:ext uri="{BB962C8B-B14F-4D97-AF65-F5344CB8AC3E}">
        <p14:creationId xmlns:p14="http://schemas.microsoft.com/office/powerpoint/2010/main" val="3831290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78" name="PlaceHolder 2"/>
          <p:cNvSpPr>
            <a:spLocks noGrp="1"/>
          </p:cNvSpPr>
          <p:nvPr>
            <p:ph type="body"/>
          </p:nvPr>
        </p:nvSpPr>
        <p:spPr>
          <a:xfrm>
            <a:off x="337644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79" name="PlaceHolder 3"/>
          <p:cNvSpPr>
            <a:spLocks noGrp="1"/>
          </p:cNvSpPr>
          <p:nvPr>
            <p:ph type="body"/>
          </p:nvPr>
        </p:nvSpPr>
        <p:spPr>
          <a:xfrm>
            <a:off x="5558400" y="6088680"/>
            <a:ext cx="2077560" cy="364680"/>
          </a:xfrm>
          <a:prstGeom prst="rect">
            <a:avLst/>
          </a:prstGeom>
        </p:spPr>
        <p:txBody>
          <a:bodyPr lIns="0" tIns="0" rIns="0" bIns="0">
            <a:normAutofit fontScale="42000"/>
          </a:bodyPr>
          <a:lstStyle/>
          <a:p>
            <a:endParaRPr lang="en-BE" sz="2800" b="0" strike="noStrike" spc="-1">
              <a:solidFill>
                <a:srgbClr val="000000"/>
              </a:solidFill>
              <a:latin typeface="Calibri"/>
            </a:endParaRPr>
          </a:p>
        </p:txBody>
      </p:sp>
      <p:sp>
        <p:nvSpPr>
          <p:cNvPr id="180" name="PlaceHolder 4"/>
          <p:cNvSpPr>
            <a:spLocks noGrp="1"/>
          </p:cNvSpPr>
          <p:nvPr>
            <p:ph type="body"/>
          </p:nvPr>
        </p:nvSpPr>
        <p:spPr>
          <a:xfrm>
            <a:off x="3376440" y="62794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sldNum" idx="4"/>
          </p:nvPr>
        </p:nvSpPr>
        <p:spPr/>
        <p:txBody>
          <a:bodyPr/>
          <a:lstStyle/>
          <a:p>
            <a:fld id="{2C87F387-389A-42F5-9C56-1AFE813F2419}" type="slidenum">
              <a:t>‹Nr.›</a:t>
            </a:fld>
            <a:endParaRPr/>
          </a:p>
        </p:txBody>
      </p:sp>
      <p:sp>
        <p:nvSpPr>
          <p:cNvPr id="8" name="PlaceHolder 7"/>
          <p:cNvSpPr>
            <a:spLocks noGrp="1"/>
          </p:cNvSpPr>
          <p:nvPr>
            <p:ph type="dt" idx="2"/>
          </p:nvPr>
        </p:nvSpPr>
        <p:spPr/>
        <p:txBody>
          <a:bodyPr/>
          <a:lstStyle/>
          <a:p>
            <a:endParaRPr/>
          </a:p>
        </p:txBody>
      </p:sp>
    </p:spTree>
    <p:extLst>
      <p:ext uri="{BB962C8B-B14F-4D97-AF65-F5344CB8AC3E}">
        <p14:creationId xmlns:p14="http://schemas.microsoft.com/office/powerpoint/2010/main" val="11886955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82" name="PlaceHolder 2"/>
          <p:cNvSpPr>
            <a:spLocks noGrp="1"/>
          </p:cNvSpPr>
          <p:nvPr>
            <p:ph type="body"/>
          </p:nvPr>
        </p:nvSpPr>
        <p:spPr>
          <a:xfrm>
            <a:off x="3376440" y="6088680"/>
            <a:ext cx="2077560" cy="364680"/>
          </a:xfrm>
          <a:prstGeom prst="rect">
            <a:avLst/>
          </a:prstGeom>
        </p:spPr>
        <p:txBody>
          <a:bodyPr lIns="0" tIns="0" rIns="0" bIns="0">
            <a:normAutofit fontScale="42000"/>
          </a:bodyPr>
          <a:lstStyle/>
          <a:p>
            <a:endParaRPr lang="en-BE" sz="2800" b="0" strike="noStrike" spc="-1">
              <a:solidFill>
                <a:srgbClr val="000000"/>
              </a:solidFill>
              <a:latin typeface="Calibri"/>
            </a:endParaRPr>
          </a:p>
        </p:txBody>
      </p:sp>
      <p:sp>
        <p:nvSpPr>
          <p:cNvPr id="183" name="PlaceHolder 3"/>
          <p:cNvSpPr>
            <a:spLocks noGrp="1"/>
          </p:cNvSpPr>
          <p:nvPr>
            <p:ph type="body"/>
          </p:nvPr>
        </p:nvSpPr>
        <p:spPr>
          <a:xfrm>
            <a:off x="555840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84" name="PlaceHolder 4"/>
          <p:cNvSpPr>
            <a:spLocks noGrp="1"/>
          </p:cNvSpPr>
          <p:nvPr>
            <p:ph type="body"/>
          </p:nvPr>
        </p:nvSpPr>
        <p:spPr>
          <a:xfrm>
            <a:off x="5558400" y="62794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sldNum" idx="4"/>
          </p:nvPr>
        </p:nvSpPr>
        <p:spPr/>
        <p:txBody>
          <a:bodyPr/>
          <a:lstStyle/>
          <a:p>
            <a:fld id="{9F733AB3-8C41-4961-A36C-0EF337E32AD8}" type="slidenum">
              <a:t>‹Nr.›</a:t>
            </a:fld>
            <a:endParaRPr/>
          </a:p>
        </p:txBody>
      </p:sp>
      <p:sp>
        <p:nvSpPr>
          <p:cNvPr id="8" name="PlaceHolder 7"/>
          <p:cNvSpPr>
            <a:spLocks noGrp="1"/>
          </p:cNvSpPr>
          <p:nvPr>
            <p:ph type="dt" idx="2"/>
          </p:nvPr>
        </p:nvSpPr>
        <p:spPr/>
        <p:txBody>
          <a:bodyPr/>
          <a:lstStyle/>
          <a:p>
            <a:endParaRPr/>
          </a:p>
        </p:txBody>
      </p:sp>
    </p:spTree>
    <p:extLst>
      <p:ext uri="{BB962C8B-B14F-4D97-AF65-F5344CB8AC3E}">
        <p14:creationId xmlns:p14="http://schemas.microsoft.com/office/powerpoint/2010/main" val="33930978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86" name="PlaceHolder 2"/>
          <p:cNvSpPr>
            <a:spLocks noGrp="1"/>
          </p:cNvSpPr>
          <p:nvPr>
            <p:ph type="body"/>
          </p:nvPr>
        </p:nvSpPr>
        <p:spPr>
          <a:xfrm>
            <a:off x="337644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87" name="PlaceHolder 3"/>
          <p:cNvSpPr>
            <a:spLocks noGrp="1"/>
          </p:cNvSpPr>
          <p:nvPr>
            <p:ph type="body"/>
          </p:nvPr>
        </p:nvSpPr>
        <p:spPr>
          <a:xfrm>
            <a:off x="555840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88" name="PlaceHolder 4"/>
          <p:cNvSpPr>
            <a:spLocks noGrp="1"/>
          </p:cNvSpPr>
          <p:nvPr>
            <p:ph type="body"/>
          </p:nvPr>
        </p:nvSpPr>
        <p:spPr>
          <a:xfrm>
            <a:off x="3376440" y="6279480"/>
            <a:ext cx="4257360" cy="173880"/>
          </a:xfrm>
          <a:prstGeom prst="rect">
            <a:avLst/>
          </a:prstGeom>
        </p:spPr>
        <p:txBody>
          <a:bodyPr lIns="0" tIns="0" rIns="0" bIns="0">
            <a:normAutofit fontScale="39000"/>
          </a:bodyPr>
          <a:lstStyle/>
          <a:p>
            <a:endParaRPr lang="en-BE" sz="2800" b="0" strike="noStrike" spc="-1">
              <a:solidFill>
                <a:srgbClr val="000000"/>
              </a:solidFill>
              <a:latin typeface="Calibri"/>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sldNum" idx="4"/>
          </p:nvPr>
        </p:nvSpPr>
        <p:spPr/>
        <p:txBody>
          <a:bodyPr/>
          <a:lstStyle/>
          <a:p>
            <a:fld id="{A57F5EAB-4849-498D-A1AF-DBC43A293C35}" type="slidenum">
              <a:t>‹Nr.›</a:t>
            </a:fld>
            <a:endParaRPr/>
          </a:p>
        </p:txBody>
      </p:sp>
      <p:sp>
        <p:nvSpPr>
          <p:cNvPr id="8" name="PlaceHolder 7"/>
          <p:cNvSpPr>
            <a:spLocks noGrp="1"/>
          </p:cNvSpPr>
          <p:nvPr>
            <p:ph type="dt" idx="2"/>
          </p:nvPr>
        </p:nvSpPr>
        <p:spPr/>
        <p:txBody>
          <a:bodyPr/>
          <a:lstStyle/>
          <a:p>
            <a:endParaRPr/>
          </a:p>
        </p:txBody>
      </p:sp>
    </p:spTree>
    <p:extLst>
      <p:ext uri="{BB962C8B-B14F-4D97-AF65-F5344CB8AC3E}">
        <p14:creationId xmlns:p14="http://schemas.microsoft.com/office/powerpoint/2010/main" val="28127092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90" name="PlaceHolder 2"/>
          <p:cNvSpPr>
            <a:spLocks noGrp="1"/>
          </p:cNvSpPr>
          <p:nvPr>
            <p:ph type="body"/>
          </p:nvPr>
        </p:nvSpPr>
        <p:spPr>
          <a:xfrm>
            <a:off x="3376440" y="6088680"/>
            <a:ext cx="4257360" cy="173880"/>
          </a:xfrm>
          <a:prstGeom prst="rect">
            <a:avLst/>
          </a:prstGeom>
        </p:spPr>
        <p:txBody>
          <a:bodyPr lIns="0" tIns="0" rIns="0" bIns="0">
            <a:normAutofit fontScale="39000"/>
          </a:bodyPr>
          <a:lstStyle/>
          <a:p>
            <a:endParaRPr lang="en-BE" sz="2800" b="0" strike="noStrike" spc="-1">
              <a:solidFill>
                <a:srgbClr val="000000"/>
              </a:solidFill>
              <a:latin typeface="Calibri"/>
            </a:endParaRPr>
          </a:p>
        </p:txBody>
      </p:sp>
      <p:sp>
        <p:nvSpPr>
          <p:cNvPr id="191" name="PlaceHolder 3"/>
          <p:cNvSpPr>
            <a:spLocks noGrp="1"/>
          </p:cNvSpPr>
          <p:nvPr>
            <p:ph type="body"/>
          </p:nvPr>
        </p:nvSpPr>
        <p:spPr>
          <a:xfrm>
            <a:off x="3376440" y="6279480"/>
            <a:ext cx="4257360" cy="173880"/>
          </a:xfrm>
          <a:prstGeom prst="rect">
            <a:avLst/>
          </a:prstGeom>
        </p:spPr>
        <p:txBody>
          <a:bodyPr lIns="0" tIns="0" rIns="0" bIns="0">
            <a:normAutofit fontScale="39000"/>
          </a:bodyPr>
          <a:lstStyle/>
          <a:p>
            <a:endParaRPr lang="en-BE" sz="2800" b="0" strike="noStrike" spc="-1">
              <a:solidFill>
                <a:srgbClr val="000000"/>
              </a:solidFill>
              <a:latin typeface="Calibri"/>
            </a:endParaRPr>
          </a:p>
        </p:txBody>
      </p:sp>
      <p:sp>
        <p:nvSpPr>
          <p:cNvPr id="5" name="PlaceHolder 4"/>
          <p:cNvSpPr>
            <a:spLocks noGrp="1"/>
          </p:cNvSpPr>
          <p:nvPr>
            <p:ph type="ftr" idx="3"/>
          </p:nvPr>
        </p:nvSpPr>
        <p:spPr/>
        <p:txBody>
          <a:bodyPr/>
          <a:lstStyle/>
          <a:p>
            <a:r>
              <a:t>Footer</a:t>
            </a:r>
          </a:p>
        </p:txBody>
      </p:sp>
      <p:sp>
        <p:nvSpPr>
          <p:cNvPr id="6" name="PlaceHolder 5"/>
          <p:cNvSpPr>
            <a:spLocks noGrp="1"/>
          </p:cNvSpPr>
          <p:nvPr>
            <p:ph type="sldNum" idx="4"/>
          </p:nvPr>
        </p:nvSpPr>
        <p:spPr/>
        <p:txBody>
          <a:bodyPr/>
          <a:lstStyle/>
          <a:p>
            <a:fld id="{06288574-3F4F-4876-A2D2-BF9112D0241E}" type="slidenum">
              <a:t>‹Nr.›</a:t>
            </a:fld>
            <a:endParaRPr/>
          </a:p>
        </p:txBody>
      </p:sp>
      <p:sp>
        <p:nvSpPr>
          <p:cNvPr id="7" name="PlaceHolder 6"/>
          <p:cNvSpPr>
            <a:spLocks noGrp="1"/>
          </p:cNvSpPr>
          <p:nvPr>
            <p:ph type="dt" idx="2"/>
          </p:nvPr>
        </p:nvSpPr>
        <p:spPr/>
        <p:txBody>
          <a:bodyPr/>
          <a:lstStyle/>
          <a:p>
            <a:endParaRPr/>
          </a:p>
        </p:txBody>
      </p:sp>
    </p:spTree>
    <p:extLst>
      <p:ext uri="{BB962C8B-B14F-4D97-AF65-F5344CB8AC3E}">
        <p14:creationId xmlns:p14="http://schemas.microsoft.com/office/powerpoint/2010/main" val="5051423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93" name="PlaceHolder 2"/>
          <p:cNvSpPr>
            <a:spLocks noGrp="1"/>
          </p:cNvSpPr>
          <p:nvPr>
            <p:ph type="body"/>
          </p:nvPr>
        </p:nvSpPr>
        <p:spPr>
          <a:xfrm>
            <a:off x="337644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94" name="PlaceHolder 3"/>
          <p:cNvSpPr>
            <a:spLocks noGrp="1"/>
          </p:cNvSpPr>
          <p:nvPr>
            <p:ph type="body"/>
          </p:nvPr>
        </p:nvSpPr>
        <p:spPr>
          <a:xfrm>
            <a:off x="5558400" y="60886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95" name="PlaceHolder 4"/>
          <p:cNvSpPr>
            <a:spLocks noGrp="1"/>
          </p:cNvSpPr>
          <p:nvPr>
            <p:ph type="body"/>
          </p:nvPr>
        </p:nvSpPr>
        <p:spPr>
          <a:xfrm>
            <a:off x="3376440" y="62794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196" name="PlaceHolder 5"/>
          <p:cNvSpPr>
            <a:spLocks noGrp="1"/>
          </p:cNvSpPr>
          <p:nvPr>
            <p:ph type="body"/>
          </p:nvPr>
        </p:nvSpPr>
        <p:spPr>
          <a:xfrm>
            <a:off x="5558400" y="6279480"/>
            <a:ext cx="2077560" cy="173880"/>
          </a:xfrm>
          <a:prstGeom prst="rect">
            <a:avLst/>
          </a:prstGeom>
        </p:spPr>
        <p:txBody>
          <a:bodyPr lIns="0" tIns="0" rIns="0" bIns="0">
            <a:normAutofit fontScale="14000"/>
          </a:bodyPr>
          <a:lstStyle/>
          <a:p>
            <a:endParaRPr lang="en-BE" sz="2800" b="0" strike="noStrike" spc="-1">
              <a:solidFill>
                <a:srgbClr val="000000"/>
              </a:solidFill>
              <a:latin typeface="Calibri"/>
            </a:endParaRPr>
          </a:p>
        </p:txBody>
      </p:sp>
      <p:sp>
        <p:nvSpPr>
          <p:cNvPr id="7" name="PlaceHolder 6"/>
          <p:cNvSpPr>
            <a:spLocks noGrp="1"/>
          </p:cNvSpPr>
          <p:nvPr>
            <p:ph type="ftr" idx="3"/>
          </p:nvPr>
        </p:nvSpPr>
        <p:spPr/>
        <p:txBody>
          <a:bodyPr/>
          <a:lstStyle/>
          <a:p>
            <a:r>
              <a:t>Footer</a:t>
            </a:r>
          </a:p>
        </p:txBody>
      </p:sp>
      <p:sp>
        <p:nvSpPr>
          <p:cNvPr id="8" name="PlaceHolder 7"/>
          <p:cNvSpPr>
            <a:spLocks noGrp="1"/>
          </p:cNvSpPr>
          <p:nvPr>
            <p:ph type="sldNum" idx="4"/>
          </p:nvPr>
        </p:nvSpPr>
        <p:spPr/>
        <p:txBody>
          <a:bodyPr/>
          <a:lstStyle/>
          <a:p>
            <a:fld id="{BC2D9C4A-1AED-4C89-B58C-6DB8BA6C668D}" type="slidenum">
              <a:t>‹Nr.›</a:t>
            </a:fld>
            <a:endParaRPr/>
          </a:p>
        </p:txBody>
      </p:sp>
      <p:sp>
        <p:nvSpPr>
          <p:cNvPr id="9" name="PlaceHolder 8"/>
          <p:cNvSpPr>
            <a:spLocks noGrp="1"/>
          </p:cNvSpPr>
          <p:nvPr>
            <p:ph type="dt" idx="2"/>
          </p:nvPr>
        </p:nvSpPr>
        <p:spPr/>
        <p:txBody>
          <a:bodyPr/>
          <a:lstStyle/>
          <a:p>
            <a:endParaRPr/>
          </a:p>
        </p:txBody>
      </p:sp>
    </p:spTree>
    <p:extLst>
      <p:ext uri="{BB962C8B-B14F-4D97-AF65-F5344CB8AC3E}">
        <p14:creationId xmlns:p14="http://schemas.microsoft.com/office/powerpoint/2010/main" val="2397995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1005840" y="2610720"/>
            <a:ext cx="6627960" cy="2022120"/>
          </a:xfrm>
          <a:prstGeom prst="rect">
            <a:avLst/>
          </a:prstGeom>
        </p:spPr>
        <p:txBody>
          <a:bodyPr lIns="0" tIns="0" rIns="0" bIns="0" anchor="ctr">
            <a:noAutofit/>
          </a:bodyPr>
          <a:lstStyle/>
          <a:p>
            <a:endParaRPr lang="en-BE" sz="1800" b="0" strike="noStrike" spc="-1">
              <a:solidFill>
                <a:srgbClr val="000000"/>
              </a:solidFill>
              <a:latin typeface="Calibri"/>
            </a:endParaRPr>
          </a:p>
        </p:txBody>
      </p:sp>
      <p:sp>
        <p:nvSpPr>
          <p:cNvPr id="198" name="PlaceHolder 2"/>
          <p:cNvSpPr>
            <a:spLocks noGrp="1"/>
          </p:cNvSpPr>
          <p:nvPr>
            <p:ph type="body"/>
          </p:nvPr>
        </p:nvSpPr>
        <p:spPr>
          <a:xfrm>
            <a:off x="3376440" y="60886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199" name="PlaceHolder 3"/>
          <p:cNvSpPr>
            <a:spLocks noGrp="1"/>
          </p:cNvSpPr>
          <p:nvPr>
            <p:ph type="body"/>
          </p:nvPr>
        </p:nvSpPr>
        <p:spPr>
          <a:xfrm>
            <a:off x="4815720" y="60886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200" name="PlaceHolder 4"/>
          <p:cNvSpPr>
            <a:spLocks noGrp="1"/>
          </p:cNvSpPr>
          <p:nvPr>
            <p:ph type="body"/>
          </p:nvPr>
        </p:nvSpPr>
        <p:spPr>
          <a:xfrm>
            <a:off x="6255360" y="60886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201" name="PlaceHolder 5"/>
          <p:cNvSpPr>
            <a:spLocks noGrp="1"/>
          </p:cNvSpPr>
          <p:nvPr>
            <p:ph type="body"/>
          </p:nvPr>
        </p:nvSpPr>
        <p:spPr>
          <a:xfrm>
            <a:off x="3376440" y="62794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202" name="PlaceHolder 6"/>
          <p:cNvSpPr>
            <a:spLocks noGrp="1"/>
          </p:cNvSpPr>
          <p:nvPr>
            <p:ph type="body"/>
          </p:nvPr>
        </p:nvSpPr>
        <p:spPr>
          <a:xfrm>
            <a:off x="4815720" y="62794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203" name="PlaceHolder 7"/>
          <p:cNvSpPr>
            <a:spLocks noGrp="1"/>
          </p:cNvSpPr>
          <p:nvPr>
            <p:ph type="body"/>
          </p:nvPr>
        </p:nvSpPr>
        <p:spPr>
          <a:xfrm>
            <a:off x="6255360" y="6279480"/>
            <a:ext cx="1370520" cy="173880"/>
          </a:xfrm>
          <a:prstGeom prst="rect">
            <a:avLst/>
          </a:prstGeom>
        </p:spPr>
        <p:txBody>
          <a:bodyPr lIns="0" tIns="0" rIns="0" bIns="0">
            <a:normAutofit fontScale="7000"/>
          </a:bodyPr>
          <a:lstStyle/>
          <a:p>
            <a:endParaRPr lang="en-BE" sz="2800" b="0" strike="noStrike" spc="-1">
              <a:solidFill>
                <a:srgbClr val="000000"/>
              </a:solidFill>
              <a:latin typeface="Calibri"/>
            </a:endParaRPr>
          </a:p>
        </p:txBody>
      </p:sp>
      <p:sp>
        <p:nvSpPr>
          <p:cNvPr id="9" name="PlaceHolder 8"/>
          <p:cNvSpPr>
            <a:spLocks noGrp="1"/>
          </p:cNvSpPr>
          <p:nvPr>
            <p:ph type="ftr" idx="3"/>
          </p:nvPr>
        </p:nvSpPr>
        <p:spPr/>
        <p:txBody>
          <a:bodyPr/>
          <a:lstStyle/>
          <a:p>
            <a:r>
              <a:t>Footer</a:t>
            </a:r>
          </a:p>
        </p:txBody>
      </p:sp>
      <p:sp>
        <p:nvSpPr>
          <p:cNvPr id="10" name="PlaceHolder 9"/>
          <p:cNvSpPr>
            <a:spLocks noGrp="1"/>
          </p:cNvSpPr>
          <p:nvPr>
            <p:ph type="sldNum" idx="4"/>
          </p:nvPr>
        </p:nvSpPr>
        <p:spPr/>
        <p:txBody>
          <a:bodyPr/>
          <a:lstStyle/>
          <a:p>
            <a:fld id="{503EED16-0C51-4537-852B-38717745409A}" type="slidenum">
              <a:t>‹Nr.›</a:t>
            </a:fld>
            <a:endParaRPr/>
          </a:p>
        </p:txBody>
      </p:sp>
      <p:sp>
        <p:nvSpPr>
          <p:cNvPr id="11" name="PlaceHolder 10"/>
          <p:cNvSpPr>
            <a:spLocks noGrp="1"/>
          </p:cNvSpPr>
          <p:nvPr>
            <p:ph type="dt" idx="2"/>
          </p:nvPr>
        </p:nvSpPr>
        <p:spPr/>
        <p:txBody>
          <a:bodyPr/>
          <a:lstStyle/>
          <a:p>
            <a:endParaRPr/>
          </a:p>
        </p:txBody>
      </p:sp>
    </p:spTree>
    <p:extLst>
      <p:ext uri="{BB962C8B-B14F-4D97-AF65-F5344CB8AC3E}">
        <p14:creationId xmlns:p14="http://schemas.microsoft.com/office/powerpoint/2010/main" val="15167480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03EB85B-3EA8-4814-B5ED-06F4F7B8D42A}"/>
              </a:ext>
            </a:extLst>
          </p:cNvPr>
          <p:cNvSpPr>
            <a:spLocks noGrp="1"/>
          </p:cNvSpPr>
          <p:nvPr>
            <p:ph idx="1" hasCustomPrompt="1"/>
          </p:nvPr>
        </p:nvSpPr>
        <p:spPr>
          <a:xfrm>
            <a:off x="515938" y="1461927"/>
            <a:ext cx="8395833" cy="4775361"/>
          </a:xfrm>
          <a:prstGeom prst="rect">
            <a:avLst/>
          </a:prstGeom>
        </p:spPr>
        <p:txBody>
          <a:bodyPr lIns="0" tIns="0"/>
          <a:lstStyle>
            <a:lvl1pPr marL="324000" indent="-324000">
              <a:lnSpc>
                <a:spcPct val="110000"/>
              </a:lnSpc>
              <a:spcBef>
                <a:spcPts val="800"/>
              </a:spcBef>
              <a:buFontTx/>
              <a:buBlip>
                <a:blip r:embed="rId2"/>
              </a:buBlip>
              <a:defRPr sz="1800">
                <a:solidFill>
                  <a:schemeClr val="accent6">
                    <a:lumMod val="50000"/>
                  </a:schemeClr>
                </a:solidFill>
                <a:latin typeface="+mn-lt"/>
              </a:defRPr>
            </a:lvl1pPr>
            <a:lvl2pPr marL="612000" indent="-324000">
              <a:lnSpc>
                <a:spcPct val="110000"/>
              </a:lnSpc>
              <a:spcBef>
                <a:spcPts val="800"/>
              </a:spcBef>
              <a:buFontTx/>
              <a:buBlip>
                <a:blip r:embed="rId3"/>
              </a:buBlip>
              <a:defRPr sz="1800">
                <a:solidFill>
                  <a:schemeClr val="accent6">
                    <a:lumMod val="50000"/>
                  </a:schemeClr>
                </a:solidFill>
                <a:latin typeface="+mn-lt"/>
              </a:defRPr>
            </a:lvl2pPr>
            <a:lvl3pPr marL="898525" indent="-323850">
              <a:lnSpc>
                <a:spcPct val="110000"/>
              </a:lnSpc>
              <a:spcBef>
                <a:spcPts val="800"/>
              </a:spcBef>
              <a:buFontTx/>
              <a:buBlip>
                <a:blip r:embed="rId4"/>
              </a:buBlip>
              <a:defRPr sz="1800">
                <a:solidFill>
                  <a:schemeClr val="accent6">
                    <a:lumMod val="50000"/>
                  </a:schemeClr>
                </a:solidFill>
                <a:latin typeface="+mn-lt"/>
              </a:defRPr>
            </a:lvl3pPr>
            <a:lvl4pPr marL="1152000" indent="-287338">
              <a:lnSpc>
                <a:spcPct val="110000"/>
              </a:lnSpc>
              <a:spcBef>
                <a:spcPts val="800"/>
              </a:spcBef>
              <a:buFontTx/>
              <a:buBlip>
                <a:blip r:embed="rId5"/>
              </a:buBlip>
              <a:defRPr sz="1800">
                <a:solidFill>
                  <a:schemeClr val="accent6">
                    <a:lumMod val="50000"/>
                  </a:schemeClr>
                </a:solidFill>
                <a:latin typeface="+mn-lt"/>
              </a:defRPr>
            </a:lvl4pPr>
            <a:lvl5pPr marL="1404000" marR="0" indent="-288000" algn="l" defTabSz="914400" rtl="0" eaLnBrk="1" fontAlgn="auto" latinLnBrk="0" hangingPunct="1">
              <a:lnSpc>
                <a:spcPct val="110000"/>
              </a:lnSpc>
              <a:spcBef>
                <a:spcPts val="800"/>
              </a:spcBef>
              <a:spcAft>
                <a:spcPts val="0"/>
              </a:spcAft>
              <a:buClrTx/>
              <a:buSzTx/>
              <a:buFontTx/>
              <a:buBlip>
                <a:blip r:embed="rId5"/>
              </a:buBlip>
              <a:tabLst/>
              <a:defRPr sz="1800">
                <a:solidFill>
                  <a:schemeClr val="accent6">
                    <a:lumMod val="50000"/>
                  </a:schemeClr>
                </a:solidFill>
                <a:latin typeface="+mn-lt"/>
              </a:defRPr>
            </a:lvl5pPr>
            <a:lvl6pPr marL="2514600" indent="-228600">
              <a:buNone/>
              <a:defRPr/>
            </a:lvl6pPr>
          </a:lstStyle>
          <a:p>
            <a:pPr lvl="0"/>
            <a:r>
              <a:rPr lang="de-DE"/>
              <a:t>This is a bullet point</a:t>
            </a:r>
          </a:p>
          <a:p>
            <a:pPr lvl="1"/>
            <a:r>
              <a:rPr lang="de-DE"/>
              <a:t>This is a bullet point level 2</a:t>
            </a:r>
          </a:p>
          <a:p>
            <a:pPr lvl="2"/>
            <a:r>
              <a:rPr lang="de-DE"/>
              <a:t>This is a bullet point level 3</a:t>
            </a:r>
          </a:p>
          <a:p>
            <a:pPr lvl="3"/>
            <a:r>
              <a:rPr lang="de-DE"/>
              <a:t>Level 4</a:t>
            </a:r>
          </a:p>
          <a:p>
            <a:pPr lvl="4"/>
            <a:r>
              <a:rPr lang="de-DE"/>
              <a:t>Level 5</a:t>
            </a:r>
          </a:p>
          <a:p>
            <a:pPr lvl="4"/>
            <a:endParaRPr lang="de-DE"/>
          </a:p>
        </p:txBody>
      </p:sp>
      <p:sp>
        <p:nvSpPr>
          <p:cNvPr id="6" name="Foliennummernplatzhalter 5">
            <a:extLst>
              <a:ext uri="{FF2B5EF4-FFF2-40B4-BE49-F238E27FC236}">
                <a16:creationId xmlns:a16="http://schemas.microsoft.com/office/drawing/2014/main" id="{C57CF5D1-2B71-44E7-BD5F-23474545DB7B}"/>
              </a:ext>
            </a:extLst>
          </p:cNvPr>
          <p:cNvSpPr>
            <a:spLocks noGrp="1"/>
          </p:cNvSpPr>
          <p:nvPr>
            <p:ph type="sldNum" sz="quarter" idx="12"/>
          </p:nvPr>
        </p:nvSpPr>
        <p:spPr/>
        <p:txBody>
          <a:bodyPr/>
          <a:lstStyle/>
          <a:p>
            <a:fld id="{46735E09-D06A-4765-B4D1-A70A5B2E5B6E}" type="slidenum">
              <a:rPr lang="de-DE" smtClean="0"/>
              <a:t>‹Nr.›</a:t>
            </a:fld>
            <a:endParaRPr lang="de-DE"/>
          </a:p>
        </p:txBody>
      </p:sp>
      <p:sp>
        <p:nvSpPr>
          <p:cNvPr id="10" name="Titel 1">
            <a:extLst>
              <a:ext uri="{FF2B5EF4-FFF2-40B4-BE49-F238E27FC236}">
                <a16:creationId xmlns:a16="http://schemas.microsoft.com/office/drawing/2014/main" id="{3A814B79-7DD9-4587-A8FC-4C56C805E79B}"/>
              </a:ext>
            </a:extLst>
          </p:cNvPr>
          <p:cNvSpPr>
            <a:spLocks noGrp="1"/>
          </p:cNvSpPr>
          <p:nvPr>
            <p:ph type="title" hasCustomPrompt="1"/>
          </p:nvPr>
        </p:nvSpPr>
        <p:spPr>
          <a:xfrm>
            <a:off x="515938" y="453851"/>
            <a:ext cx="6875155" cy="757619"/>
          </a:xfrm>
          <a:prstGeom prst="rect">
            <a:avLst/>
          </a:prstGeom>
        </p:spPr>
        <p:txBody>
          <a:bodyPr lIns="0" tIns="0" rIns="0"/>
          <a:lstStyle>
            <a:lvl1pPr>
              <a:defRPr sz="2900" b="0">
                <a:solidFill>
                  <a:schemeClr val="tx2"/>
                </a:solidFill>
              </a:defRPr>
            </a:lvl1pPr>
          </a:lstStyle>
          <a:p>
            <a:r>
              <a:rPr lang="de-DE"/>
              <a:t>This is a headline</a:t>
            </a:r>
          </a:p>
        </p:txBody>
      </p:sp>
      <p:pic>
        <p:nvPicPr>
          <p:cNvPr id="2" name="Picture 1" descr="A yellow and green light on a black background&#10;&#10;Description automatically generated">
            <a:extLst>
              <a:ext uri="{FF2B5EF4-FFF2-40B4-BE49-F238E27FC236}">
                <a16:creationId xmlns:a16="http://schemas.microsoft.com/office/drawing/2014/main" id="{4D5A7429-15AC-B50F-4F79-E3B49E4D10B4}"/>
              </a:ext>
            </a:extLst>
          </p:cNvPr>
          <p:cNvPicPr>
            <a:picLocks noChangeAspect="1"/>
          </p:cNvPicPr>
          <p:nvPr userDrawn="1"/>
        </p:nvPicPr>
        <p:blipFill rotWithShape="1">
          <a:blip r:embed="rId6">
            <a:alphaModFix amt="61000"/>
          </a:blip>
          <a:srcRect l="-334" t="5358" r="-1" b="-4617"/>
          <a:stretch/>
        </p:blipFill>
        <p:spPr>
          <a:xfrm>
            <a:off x="-20340" y="26486"/>
            <a:ext cx="12232677" cy="6858001"/>
          </a:xfrm>
          <a:prstGeom prst="rect">
            <a:avLst/>
          </a:prstGeom>
        </p:spPr>
      </p:pic>
    </p:spTree>
    <p:extLst>
      <p:ext uri="{BB962C8B-B14F-4D97-AF65-F5344CB8AC3E}">
        <p14:creationId xmlns:p14="http://schemas.microsoft.com/office/powerpoint/2010/main" val="36759333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805F8CBC-B357-4045-914B-ED7B985BAF52}"/>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Rechteck 9">
            <a:extLst>
              <a:ext uri="{FF2B5EF4-FFF2-40B4-BE49-F238E27FC236}">
                <a16:creationId xmlns:a16="http://schemas.microsoft.com/office/drawing/2014/main" id="{57E083C5-85A4-43AD-9A57-98C467EA6926}"/>
              </a:ext>
            </a:extLst>
          </p:cNvPr>
          <p:cNvSpPr/>
          <p:nvPr userDrawn="1"/>
        </p:nvSpPr>
        <p:spPr>
          <a:xfrm>
            <a:off x="0" y="1903956"/>
            <a:ext cx="12192000" cy="4954044"/>
          </a:xfrm>
          <a:prstGeom prst="rect">
            <a:avLst/>
          </a:prstGeom>
          <a:gradFill>
            <a:gsLst>
              <a:gs pos="56632">
                <a:schemeClr val="accent1">
                  <a:lumMod val="60000"/>
                  <a:lumOff val="40000"/>
                </a:schemeClr>
              </a:gs>
              <a:gs pos="0">
                <a:schemeClr val="accent2">
                  <a:lumMod val="84000"/>
                </a:schemeClr>
              </a:gs>
              <a:gs pos="100000">
                <a:schemeClr val="accent3"/>
              </a:gs>
              <a:gs pos="22000">
                <a:srgbClr val="000094"/>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3" name="Grafik 12">
            <a:extLst>
              <a:ext uri="{FF2B5EF4-FFF2-40B4-BE49-F238E27FC236}">
                <a16:creationId xmlns:a16="http://schemas.microsoft.com/office/drawing/2014/main" id="{C4358B15-5C81-4F6E-81C6-9A77344B0D74}"/>
              </a:ext>
            </a:extLst>
          </p:cNvPr>
          <p:cNvPicPr>
            <a:picLocks noChangeAspect="1"/>
          </p:cNvPicPr>
          <p:nvPr userDrawn="1"/>
        </p:nvPicPr>
        <p:blipFill>
          <a:blip r:embed="rId2">
            <a:alphaModFix amt="44000"/>
            <a:extLst>
              <a:ext uri="{28A0092B-C50C-407E-A947-70E740481C1C}">
                <a14:useLocalDpi xmlns:a14="http://schemas.microsoft.com/office/drawing/2010/main"/>
              </a:ext>
            </a:extLst>
          </a:blip>
          <a:stretch>
            <a:fillRect/>
          </a:stretch>
        </p:blipFill>
        <p:spPr>
          <a:xfrm>
            <a:off x="4531939" y="4411383"/>
            <a:ext cx="12675547" cy="5202003"/>
          </a:xfrm>
          <a:prstGeom prst="rect">
            <a:avLst/>
          </a:prstGeom>
        </p:spPr>
      </p:pic>
      <p:cxnSp>
        <p:nvCxnSpPr>
          <p:cNvPr id="18" name="Gerader Verbinder 17">
            <a:extLst>
              <a:ext uri="{FF2B5EF4-FFF2-40B4-BE49-F238E27FC236}">
                <a16:creationId xmlns:a16="http://schemas.microsoft.com/office/drawing/2014/main" id="{5602975A-2666-4F68-8AB3-41A4C0D07743}"/>
              </a:ext>
            </a:extLst>
          </p:cNvPr>
          <p:cNvCxnSpPr>
            <a:cxnSpLocks/>
          </p:cNvCxnSpPr>
          <p:nvPr userDrawn="1"/>
        </p:nvCxnSpPr>
        <p:spPr>
          <a:xfrm>
            <a:off x="1030737" y="4949717"/>
            <a:ext cx="180000" cy="0"/>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E5114228-DBE9-4224-A2EE-0435CBDFE4E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25026" y="452664"/>
            <a:ext cx="1728000" cy="963692"/>
          </a:xfrm>
          <a:prstGeom prst="rect">
            <a:avLst/>
          </a:prstGeom>
        </p:spPr>
      </p:pic>
      <p:sp>
        <p:nvSpPr>
          <p:cNvPr id="17" name="Titel 1">
            <a:extLst>
              <a:ext uri="{FF2B5EF4-FFF2-40B4-BE49-F238E27FC236}">
                <a16:creationId xmlns:a16="http://schemas.microsoft.com/office/drawing/2014/main" id="{82CB1653-C5CC-45B7-89DC-548B146BE168}"/>
              </a:ext>
            </a:extLst>
          </p:cNvPr>
          <p:cNvSpPr>
            <a:spLocks noGrp="1"/>
          </p:cNvSpPr>
          <p:nvPr>
            <p:ph type="ctrTitle" hasCustomPrompt="1"/>
          </p:nvPr>
        </p:nvSpPr>
        <p:spPr>
          <a:xfrm>
            <a:off x="1006019" y="2610793"/>
            <a:ext cx="6780521" cy="2022475"/>
          </a:xfrm>
          <a:prstGeom prst="rect">
            <a:avLst/>
          </a:prstGeom>
        </p:spPr>
        <p:txBody>
          <a:bodyPr lIns="0" tIns="0" bIns="0" anchor="b">
            <a:normAutofit/>
          </a:bodyPr>
          <a:lstStyle>
            <a:lvl1pPr algn="l">
              <a:defRPr sz="5500" b="0">
                <a:solidFill>
                  <a:schemeClr val="bg1"/>
                </a:solidFill>
              </a:defRPr>
            </a:lvl1pPr>
          </a:lstStyle>
          <a:p>
            <a:r>
              <a:rPr lang="en-GB" b="1"/>
              <a:t>Tech-X Conference &amp; Hackathon</a:t>
            </a:r>
            <a:endParaRPr lang="en-GB" noProof="0"/>
          </a:p>
        </p:txBody>
      </p:sp>
      <p:sp>
        <p:nvSpPr>
          <p:cNvPr id="19" name="Untertitel 2">
            <a:extLst>
              <a:ext uri="{FF2B5EF4-FFF2-40B4-BE49-F238E27FC236}">
                <a16:creationId xmlns:a16="http://schemas.microsoft.com/office/drawing/2014/main" id="{8E50841B-E657-4081-913D-C3D1F6D8D34B}"/>
              </a:ext>
            </a:extLst>
          </p:cNvPr>
          <p:cNvSpPr>
            <a:spLocks noGrp="1"/>
          </p:cNvSpPr>
          <p:nvPr>
            <p:ph type="subTitle" idx="1" hasCustomPrompt="1"/>
          </p:nvPr>
        </p:nvSpPr>
        <p:spPr>
          <a:xfrm>
            <a:off x="1006019" y="5159374"/>
            <a:ext cx="6628268" cy="762504"/>
          </a:xfrm>
          <a:prstGeom prst="rect">
            <a:avLst/>
          </a:prstGeom>
        </p:spPr>
        <p:txBody>
          <a:bodyPr lIns="0" tIns="0"/>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1"/>
              <a:t>3&amp;4 May, Bilbao, Spain</a:t>
            </a:r>
            <a:endParaRPr lang="en-GB" noProof="0"/>
          </a:p>
        </p:txBody>
      </p:sp>
      <p:sp>
        <p:nvSpPr>
          <p:cNvPr id="20" name="Datumsplatzhalter 3">
            <a:extLst>
              <a:ext uri="{FF2B5EF4-FFF2-40B4-BE49-F238E27FC236}">
                <a16:creationId xmlns:a16="http://schemas.microsoft.com/office/drawing/2014/main" id="{37D3A525-08DA-4308-9ECA-66ECC1C4C32A}"/>
              </a:ext>
            </a:extLst>
          </p:cNvPr>
          <p:cNvSpPr>
            <a:spLocks noGrp="1"/>
          </p:cNvSpPr>
          <p:nvPr>
            <p:ph type="dt" sz="half" idx="10"/>
          </p:nvPr>
        </p:nvSpPr>
        <p:spPr>
          <a:xfrm>
            <a:off x="1006019" y="6050472"/>
            <a:ext cx="2070556" cy="365125"/>
          </a:xfrm>
        </p:spPr>
        <p:txBody>
          <a:bodyPr anchor="t" anchorCtr="0"/>
          <a:lstStyle>
            <a:lvl1pPr algn="l">
              <a:defRPr sz="1600">
                <a:solidFill>
                  <a:schemeClr val="bg1"/>
                </a:solidFill>
                <a:latin typeface="+mj-lt"/>
              </a:defRPr>
            </a:lvl1pPr>
          </a:lstStyle>
          <a:p>
            <a:fld id="{78740519-0F7D-4BAE-8201-969B026497DB}" type="datetime4">
              <a:rPr lang="en-GB" noProof="0" smtClean="0"/>
              <a:pPr/>
              <a:t>11 December 2023</a:t>
            </a:fld>
            <a:endParaRPr lang="en-GB" noProof="0"/>
          </a:p>
        </p:txBody>
      </p:sp>
      <p:sp>
        <p:nvSpPr>
          <p:cNvPr id="21" name="Textplatzhalter 2">
            <a:extLst>
              <a:ext uri="{FF2B5EF4-FFF2-40B4-BE49-F238E27FC236}">
                <a16:creationId xmlns:a16="http://schemas.microsoft.com/office/drawing/2014/main" id="{12F0B7EC-15E5-40F5-93CC-57428D54D77D}"/>
              </a:ext>
            </a:extLst>
          </p:cNvPr>
          <p:cNvSpPr>
            <a:spLocks noGrp="1"/>
          </p:cNvSpPr>
          <p:nvPr>
            <p:ph type="body" sz="quarter" idx="11" hasCustomPrompt="1"/>
          </p:nvPr>
        </p:nvSpPr>
        <p:spPr>
          <a:xfrm>
            <a:off x="3376612" y="6088572"/>
            <a:ext cx="4257675" cy="365125"/>
          </a:xfrm>
          <a:prstGeom prst="rect">
            <a:avLst/>
          </a:prstGeom>
        </p:spPr>
        <p:txBody>
          <a:bodyPr lIns="0" tIns="0" rIns="0"/>
          <a:lstStyle>
            <a:lvl1pPr marL="0" indent="0">
              <a:buNone/>
              <a:defRPr sz="1600">
                <a:solidFill>
                  <a:schemeClr val="accent3"/>
                </a:solidFill>
              </a:defRPr>
            </a:lvl1pPr>
          </a:lstStyle>
          <a:p>
            <a:pPr lvl="0"/>
            <a:r>
              <a:rPr lang="en-GB" noProof="0"/>
              <a:t>Pierre Gronlier, CTO Gaia-X</a:t>
            </a:r>
          </a:p>
        </p:txBody>
      </p:sp>
    </p:spTree>
    <p:extLst>
      <p:ext uri="{BB962C8B-B14F-4D97-AF65-F5344CB8AC3E}">
        <p14:creationId xmlns:p14="http://schemas.microsoft.com/office/powerpoint/2010/main" val="1166726310"/>
      </p:ext>
    </p:extLst>
  </p:cSld>
  <p:clrMapOvr>
    <a:masterClrMapping/>
  </p:clrMapOvr>
  <p:extLst>
    <p:ext uri="{DCECCB84-F9BA-43D5-87BE-67443E8EF086}">
      <p15:sldGuideLst xmlns:p15="http://schemas.microsoft.com/office/powerpoint/2012/main">
        <p15:guide id="1" pos="64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42F6-FF69-D232-BF08-D3F6AAA3975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1C1E6C9-A986-D2ED-2EAD-94BA19FA23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6E284DC-F0DA-E66E-D003-DAAC9CF551A6}"/>
              </a:ext>
            </a:extLst>
          </p:cNvPr>
          <p:cNvSpPr>
            <a:spLocks noGrp="1"/>
          </p:cNvSpPr>
          <p:nvPr>
            <p:ph type="dt" sz="half" idx="10"/>
          </p:nvPr>
        </p:nvSpPr>
        <p:spPr/>
        <p:txBody>
          <a:bodyPr/>
          <a:lstStyle/>
          <a:p>
            <a:fld id="{4A76C070-E4CE-6648-8CD2-47ECB580994D}" type="datetimeFigureOut">
              <a:rPr lang="en-US" smtClean="0"/>
              <a:t>12/11/2023</a:t>
            </a:fld>
            <a:endParaRPr lang="en-US"/>
          </a:p>
        </p:txBody>
      </p:sp>
      <p:sp>
        <p:nvSpPr>
          <p:cNvPr id="5" name="Footer Placeholder 4">
            <a:extLst>
              <a:ext uri="{FF2B5EF4-FFF2-40B4-BE49-F238E27FC236}">
                <a16:creationId xmlns:a16="http://schemas.microsoft.com/office/drawing/2014/main" id="{8E185CF0-AE27-5875-8D6E-7775C4316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10994-0B76-4282-F935-7EB9BE991B4A}"/>
              </a:ext>
            </a:extLst>
          </p:cNvPr>
          <p:cNvSpPr>
            <a:spLocks noGrp="1"/>
          </p:cNvSpPr>
          <p:nvPr>
            <p:ph type="sldNum" sz="quarter" idx="12"/>
          </p:nvPr>
        </p:nvSpPr>
        <p:spPr/>
        <p:txBody>
          <a:bodyPr/>
          <a:lstStyle/>
          <a:p>
            <a:fld id="{CC6E2E8B-CCEC-4F4E-AC34-FA4CAEEE2C71}" type="slidenum">
              <a:rPr lang="en-US" smtClean="0"/>
              <a:t>‹Nr.›</a:t>
            </a:fld>
            <a:endParaRPr lang="en-US"/>
          </a:p>
        </p:txBody>
      </p:sp>
      <p:pic>
        <p:nvPicPr>
          <p:cNvPr id="8" name="Picture 7">
            <a:extLst>
              <a:ext uri="{FF2B5EF4-FFF2-40B4-BE49-F238E27FC236}">
                <a16:creationId xmlns:a16="http://schemas.microsoft.com/office/drawing/2014/main" id="{6BBFDF0C-F949-E252-3814-20F1400C88DD}"/>
              </a:ext>
            </a:extLst>
          </p:cNvPr>
          <p:cNvPicPr>
            <a:picLocks noChangeAspect="1"/>
          </p:cNvPicPr>
          <p:nvPr userDrawn="1"/>
        </p:nvPicPr>
        <p:blipFill>
          <a:blip r:embed="rId2"/>
          <a:stretch>
            <a:fillRect/>
          </a:stretch>
        </p:blipFill>
        <p:spPr>
          <a:xfrm>
            <a:off x="0" y="10682"/>
            <a:ext cx="12192000" cy="6836636"/>
          </a:xfrm>
          <a:prstGeom prst="rect">
            <a:avLst/>
          </a:prstGeom>
        </p:spPr>
      </p:pic>
      <p:pic>
        <p:nvPicPr>
          <p:cNvPr id="10" name="Picture 9">
            <a:extLst>
              <a:ext uri="{FF2B5EF4-FFF2-40B4-BE49-F238E27FC236}">
                <a16:creationId xmlns:a16="http://schemas.microsoft.com/office/drawing/2014/main" id="{ED9BAB7B-9352-C920-4555-E4A80BB1C7C2}"/>
              </a:ext>
            </a:extLst>
          </p:cNvPr>
          <p:cNvPicPr>
            <a:picLocks noChangeAspect="1"/>
          </p:cNvPicPr>
          <p:nvPr userDrawn="1"/>
        </p:nvPicPr>
        <p:blipFill>
          <a:blip r:embed="rId3"/>
          <a:stretch>
            <a:fillRect/>
          </a:stretch>
        </p:blipFill>
        <p:spPr>
          <a:xfrm>
            <a:off x="0" y="6645382"/>
            <a:ext cx="12192000" cy="209550"/>
          </a:xfrm>
          <a:prstGeom prst="rect">
            <a:avLst/>
          </a:prstGeom>
        </p:spPr>
      </p:pic>
    </p:spTree>
    <p:extLst>
      <p:ext uri="{BB962C8B-B14F-4D97-AF65-F5344CB8AC3E}">
        <p14:creationId xmlns:p14="http://schemas.microsoft.com/office/powerpoint/2010/main" val="28477315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10C052-E7C4-8D58-80B7-7675C0A02A38}"/>
              </a:ext>
            </a:extLst>
          </p:cNvPr>
          <p:cNvPicPr>
            <a:picLocks noChangeAspect="1"/>
          </p:cNvPicPr>
          <p:nvPr userDrawn="1"/>
        </p:nvPicPr>
        <p:blipFill>
          <a:blip r:embed="rId2"/>
          <a:stretch>
            <a:fillRect/>
          </a:stretch>
        </p:blipFill>
        <p:spPr>
          <a:xfrm>
            <a:off x="0" y="10682"/>
            <a:ext cx="12192000" cy="6836636"/>
          </a:xfrm>
          <a:prstGeom prst="rect">
            <a:avLst/>
          </a:prstGeom>
        </p:spPr>
      </p:pic>
      <p:sp>
        <p:nvSpPr>
          <p:cNvPr id="2" name="Title 1">
            <a:extLst>
              <a:ext uri="{FF2B5EF4-FFF2-40B4-BE49-F238E27FC236}">
                <a16:creationId xmlns:a16="http://schemas.microsoft.com/office/drawing/2014/main" id="{00BAA48E-A57A-C256-DBB8-E2C78F9CB5B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1CF9B84-CBC3-0FD8-0AF6-474B8E1BF6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9977C4-35D9-8881-C4B3-23A1650ECCCC}"/>
              </a:ext>
            </a:extLst>
          </p:cNvPr>
          <p:cNvSpPr>
            <a:spLocks noGrp="1"/>
          </p:cNvSpPr>
          <p:nvPr>
            <p:ph type="dt" sz="half" idx="10"/>
          </p:nvPr>
        </p:nvSpPr>
        <p:spPr/>
        <p:txBody>
          <a:bodyPr/>
          <a:lstStyle/>
          <a:p>
            <a:fld id="{4A76C070-E4CE-6648-8CD2-47ECB580994D}" type="datetimeFigureOut">
              <a:rPr lang="en-US" smtClean="0"/>
              <a:t>12/11/2023</a:t>
            </a:fld>
            <a:endParaRPr lang="en-US"/>
          </a:p>
        </p:txBody>
      </p:sp>
      <p:sp>
        <p:nvSpPr>
          <p:cNvPr id="5" name="Footer Placeholder 4">
            <a:extLst>
              <a:ext uri="{FF2B5EF4-FFF2-40B4-BE49-F238E27FC236}">
                <a16:creationId xmlns:a16="http://schemas.microsoft.com/office/drawing/2014/main" id="{2DCDBD7D-2ED9-7257-7B4B-6ECAC88D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286B0C-447E-43E8-33CA-5AFABE2854EB}"/>
              </a:ext>
            </a:extLst>
          </p:cNvPr>
          <p:cNvSpPr>
            <a:spLocks noGrp="1"/>
          </p:cNvSpPr>
          <p:nvPr>
            <p:ph type="sldNum" sz="quarter" idx="12"/>
          </p:nvPr>
        </p:nvSpPr>
        <p:spPr/>
        <p:txBody>
          <a:bodyPr/>
          <a:lstStyle/>
          <a:p>
            <a:fld id="{CC6E2E8B-CCEC-4F4E-AC34-FA4CAEEE2C71}" type="slidenum">
              <a:rPr lang="en-US" smtClean="0"/>
              <a:t>‹Nr.›</a:t>
            </a:fld>
            <a:endParaRPr lang="en-US"/>
          </a:p>
        </p:txBody>
      </p:sp>
    </p:spTree>
    <p:extLst>
      <p:ext uri="{BB962C8B-B14F-4D97-AF65-F5344CB8AC3E}">
        <p14:creationId xmlns:p14="http://schemas.microsoft.com/office/powerpoint/2010/main" val="19636637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22"/>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
        <p:nvSpPr>
          <p:cNvPr id="16" name="Google Shape;16;p22"/>
          <p:cNvSpPr/>
          <p:nvPr/>
        </p:nvSpPr>
        <p:spPr>
          <a:xfrm>
            <a:off x="0" y="1078173"/>
            <a:ext cx="12192000" cy="5779827"/>
          </a:xfrm>
          <a:prstGeom prst="rect">
            <a:avLst/>
          </a:prstGeom>
          <a:solidFill>
            <a:srgbClr val="0356B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4"/>
              </a:solidFill>
              <a:latin typeface="Arial"/>
              <a:ea typeface="Arial"/>
              <a:cs typeface="Arial"/>
              <a:sym typeface="Arial"/>
            </a:endParaRPr>
          </a:p>
        </p:txBody>
      </p:sp>
      <p:sp>
        <p:nvSpPr>
          <p:cNvPr id="18" name="Google Shape;18;p22"/>
          <p:cNvSpPr txBox="1">
            <a:spLocks noGrp="1"/>
          </p:cNvSpPr>
          <p:nvPr>
            <p:ph type="ctrTitle"/>
          </p:nvPr>
        </p:nvSpPr>
        <p:spPr>
          <a:xfrm>
            <a:off x="1071350" y="1992572"/>
            <a:ext cx="10065224" cy="2149523"/>
          </a:xfrm>
          <a:prstGeom prst="rect">
            <a:avLst/>
          </a:prstGeom>
          <a:noFill/>
          <a:ln>
            <a:noFill/>
          </a:ln>
        </p:spPr>
        <p:txBody>
          <a:bodyPr spcFirstLastPara="1" wrap="square" lIns="91425" tIns="45700" rIns="91425" bIns="0" anchor="t" anchorCtr="0">
            <a:no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22"/>
          <p:cNvSpPr txBox="1">
            <a:spLocks noGrp="1"/>
          </p:cNvSpPr>
          <p:nvPr>
            <p:ph type="subTitle" idx="1"/>
          </p:nvPr>
        </p:nvSpPr>
        <p:spPr>
          <a:xfrm>
            <a:off x="1071351" y="4418049"/>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22"/>
          <p:cNvSpPr txBox="1">
            <a:spLocks noGrp="1"/>
          </p:cNvSpPr>
          <p:nvPr>
            <p:ph type="body" idx="2"/>
          </p:nvPr>
        </p:nvSpPr>
        <p:spPr>
          <a:xfrm>
            <a:off x="6096000" y="5557903"/>
            <a:ext cx="5040313" cy="528998"/>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1" name="Google Shape;21;p22"/>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2" name="Google Shape;22;p22"/>
          <p:cNvCxnSpPr/>
          <p:nvPr/>
        </p:nvCxnSpPr>
        <p:spPr>
          <a:xfrm>
            <a:off x="846746" y="1978925"/>
            <a:ext cx="0" cy="4879075"/>
          </a:xfrm>
          <a:prstGeom prst="straightConnector1">
            <a:avLst/>
          </a:prstGeom>
          <a:noFill/>
          <a:ln w="28575" cap="flat" cmpd="sng">
            <a:solidFill>
              <a:schemeClr val="accent5"/>
            </a:solidFill>
            <a:prstDash val="solid"/>
            <a:miter lim="800000"/>
            <a:headEnd type="none" w="sm" len="sm"/>
            <a:tailEnd type="none" w="sm" len="sm"/>
          </a:ln>
        </p:spPr>
      </p:cxnSp>
      <p:pic>
        <p:nvPicPr>
          <p:cNvPr id="2" name="Google Shape;17;p22" descr="European Commission">
            <a:extLst>
              <a:ext uri="{FF2B5EF4-FFF2-40B4-BE49-F238E27FC236}">
                <a16:creationId xmlns:a16="http://schemas.microsoft.com/office/drawing/2014/main" id="{B45F4576-0280-9ABD-3693-C3C51E11FA18}"/>
              </a:ext>
            </a:extLst>
          </p:cNvPr>
          <p:cNvPicPr preferRelativeResize="0"/>
          <p:nvPr userDrawn="1"/>
        </p:nvPicPr>
        <p:blipFill rotWithShape="1">
          <a:blip r:embed="rId2">
            <a:alphaModFix/>
          </a:blip>
          <a:srcRect/>
          <a:stretch/>
        </p:blipFill>
        <p:spPr>
          <a:xfrm>
            <a:off x="5388933" y="258042"/>
            <a:ext cx="1659793" cy="1152460"/>
          </a:xfrm>
          <a:prstGeom prst="rect">
            <a:avLst/>
          </a:prstGeom>
          <a:noFill/>
          <a:ln>
            <a:noFill/>
          </a:ln>
        </p:spPr>
      </p:pic>
    </p:spTree>
    <p:extLst>
      <p:ext uri="{BB962C8B-B14F-4D97-AF65-F5344CB8AC3E}">
        <p14:creationId xmlns:p14="http://schemas.microsoft.com/office/powerpoint/2010/main" val="3703185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Last slide (option 1)">
  <p:cSld name="Last slide (option 1)">
    <p:spTree>
      <p:nvGrpSpPr>
        <p:cNvPr id="1" name="Shape 140"/>
        <p:cNvGrpSpPr/>
        <p:nvPr/>
      </p:nvGrpSpPr>
      <p:grpSpPr>
        <a:xfrm>
          <a:off x="0" y="0"/>
          <a:ext cx="0" cy="0"/>
          <a:chOff x="0" y="0"/>
          <a:chExt cx="0" cy="0"/>
        </a:xfrm>
      </p:grpSpPr>
      <p:sp>
        <p:nvSpPr>
          <p:cNvPr id="141" name="Google Shape;141;p37"/>
          <p:cNvSpPr/>
          <p:nvPr/>
        </p:nvSpPr>
        <p:spPr>
          <a:xfrm>
            <a:off x="0" y="1"/>
            <a:ext cx="12192000" cy="342899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2" name="Google Shape;142;p37"/>
          <p:cNvSpPr txBox="1">
            <a:spLocks noGrp="1"/>
          </p:cNvSpPr>
          <p:nvPr>
            <p:ph type="sldNum" idx="12"/>
          </p:nvPr>
        </p:nvSpPr>
        <p:spPr>
          <a:xfrm>
            <a:off x="715108"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
        <p:nvSpPr>
          <p:cNvPr id="143" name="Google Shape;143;p37"/>
          <p:cNvSpPr txBox="1">
            <a:spLocks noGrp="1"/>
          </p:cNvSpPr>
          <p:nvPr>
            <p:ph type="ctrTitle"/>
          </p:nvPr>
        </p:nvSpPr>
        <p:spPr>
          <a:xfrm>
            <a:off x="1077013" y="1122363"/>
            <a:ext cx="10156297" cy="1240348"/>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6000"/>
              <a:buFont typeface="Arial"/>
              <a:buNone/>
              <a:defRPr sz="6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4" name="Google Shape;144;p37"/>
          <p:cNvSpPr txBox="1">
            <a:spLocks noGrp="1"/>
          </p:cNvSpPr>
          <p:nvPr>
            <p:ph type="body" idx="1"/>
          </p:nvPr>
        </p:nvSpPr>
        <p:spPr>
          <a:xfrm>
            <a:off x="838976" y="4175997"/>
            <a:ext cx="10888663" cy="16201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400"/>
              <a:buFont typeface="Arial"/>
              <a:buNone/>
              <a:defRPr sz="1400">
                <a:solidFill>
                  <a:srgbClr val="767676"/>
                </a:solidFill>
              </a:defRPr>
            </a:lvl1pPr>
            <a:lvl2pPr marL="914400" lvl="1" indent="-228600" algn="l">
              <a:lnSpc>
                <a:spcPct val="100000"/>
              </a:lnSpc>
              <a:spcBef>
                <a:spcPts val="1800"/>
              </a:spcBef>
              <a:spcAft>
                <a:spcPts val="0"/>
              </a:spcAft>
              <a:buSzPts val="2000"/>
              <a:buNone/>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45" name="Google Shape;145;p37"/>
          <p:cNvCxnSpPr/>
          <p:nvPr/>
        </p:nvCxnSpPr>
        <p:spPr>
          <a:xfrm>
            <a:off x="838200" y="0"/>
            <a:ext cx="0" cy="2362711"/>
          </a:xfrm>
          <a:prstGeom prst="straightConnector1">
            <a:avLst/>
          </a:prstGeom>
          <a:noFill/>
          <a:ln w="28575" cap="flat" cmpd="sng">
            <a:solidFill>
              <a:schemeClr val="dk2"/>
            </a:solidFill>
            <a:prstDash val="solid"/>
            <a:miter lim="800000"/>
            <a:headEnd type="none" w="sm" len="sm"/>
            <a:tailEnd type="none" w="sm" len="sm"/>
          </a:ln>
        </p:spPr>
      </p:cxnSp>
    </p:spTree>
    <p:extLst>
      <p:ext uri="{BB962C8B-B14F-4D97-AF65-F5344CB8AC3E}">
        <p14:creationId xmlns:p14="http://schemas.microsoft.com/office/powerpoint/2010/main" val="1593455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46"/>
        <p:cNvGrpSpPr/>
        <p:nvPr/>
      </p:nvGrpSpPr>
      <p:grpSpPr>
        <a:xfrm>
          <a:off x="0" y="0"/>
          <a:ext cx="0" cy="0"/>
          <a:chOff x="0" y="0"/>
          <a:chExt cx="0" cy="0"/>
        </a:xfrm>
      </p:grpSpPr>
      <p:sp>
        <p:nvSpPr>
          <p:cNvPr id="147" name="Google Shape;147;p38"/>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pic>
        <p:nvPicPr>
          <p:cNvPr id="148" name="Google Shape;148;p38"/>
          <p:cNvPicPr preferRelativeResize="0"/>
          <p:nvPr/>
        </p:nvPicPr>
        <p:blipFill rotWithShape="1">
          <a:blip r:embed="rId2">
            <a:alphaModFix/>
          </a:blip>
          <a:srcRect/>
          <a:stretch/>
        </p:blipFill>
        <p:spPr>
          <a:xfrm>
            <a:off x="0" y="1850288"/>
            <a:ext cx="12192000" cy="5018345"/>
          </a:xfrm>
          <a:prstGeom prst="rect">
            <a:avLst/>
          </a:prstGeom>
          <a:noFill/>
          <a:ln>
            <a:noFill/>
          </a:ln>
        </p:spPr>
      </p:pic>
      <p:sp>
        <p:nvSpPr>
          <p:cNvPr id="149" name="Google Shape;149;p38"/>
          <p:cNvSpPr/>
          <p:nvPr/>
        </p:nvSpPr>
        <p:spPr>
          <a:xfrm>
            <a:off x="0" y="1078174"/>
            <a:ext cx="12192000" cy="2890800"/>
          </a:xfrm>
          <a:prstGeom prst="rect">
            <a:avLst/>
          </a:prstGeom>
          <a:solidFill>
            <a:srgbClr val="0356B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Arial"/>
              <a:ea typeface="Arial"/>
              <a:cs typeface="Arial"/>
              <a:sym typeface="Arial"/>
            </a:endParaRPr>
          </a:p>
        </p:txBody>
      </p:sp>
      <p:pic>
        <p:nvPicPr>
          <p:cNvPr id="150" name="Google Shape;150;p38" descr="European Commission"/>
          <p:cNvPicPr preferRelativeResize="0"/>
          <p:nvPr/>
        </p:nvPicPr>
        <p:blipFill rotWithShape="1">
          <a:blip r:embed="rId3">
            <a:alphaModFix/>
          </a:blip>
          <a:srcRect/>
          <a:stretch/>
        </p:blipFill>
        <p:spPr>
          <a:xfrm>
            <a:off x="5388933" y="258042"/>
            <a:ext cx="1659793" cy="1152460"/>
          </a:xfrm>
          <a:prstGeom prst="rect">
            <a:avLst/>
          </a:prstGeom>
          <a:noFill/>
          <a:ln>
            <a:noFill/>
          </a:ln>
        </p:spPr>
      </p:pic>
      <p:sp>
        <p:nvSpPr>
          <p:cNvPr id="151" name="Google Shape;151;p38"/>
          <p:cNvSpPr txBox="1">
            <a:spLocks noGrp="1"/>
          </p:cNvSpPr>
          <p:nvPr>
            <p:ph type="ctrTitle"/>
          </p:nvPr>
        </p:nvSpPr>
        <p:spPr>
          <a:xfrm>
            <a:off x="1071350" y="1992572"/>
            <a:ext cx="10065224" cy="872647"/>
          </a:xfrm>
          <a:prstGeom prst="rect">
            <a:avLst/>
          </a:prstGeom>
          <a:noFill/>
          <a:ln>
            <a:noFill/>
          </a:ln>
        </p:spPr>
        <p:txBody>
          <a:bodyPr spcFirstLastPara="1" wrap="square" lIns="91425" tIns="45700" rIns="91425" bIns="0" anchor="t" anchorCtr="0">
            <a:norm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2" name="Google Shape;152;p38"/>
          <p:cNvSpPr txBox="1">
            <a:spLocks noGrp="1"/>
          </p:cNvSpPr>
          <p:nvPr>
            <p:ph type="subTitle" idx="1"/>
          </p:nvPr>
        </p:nvSpPr>
        <p:spPr>
          <a:xfrm>
            <a:off x="1071351" y="3067468"/>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3" name="Google Shape;153;p38"/>
          <p:cNvSpPr txBox="1">
            <a:spLocks noGrp="1"/>
          </p:cNvSpPr>
          <p:nvPr>
            <p:ph type="body" idx="2"/>
          </p:nvPr>
        </p:nvSpPr>
        <p:spPr>
          <a:xfrm>
            <a:off x="6096000" y="5783535"/>
            <a:ext cx="5040313" cy="528998"/>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54" name="Google Shape;154;p38"/>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55" name="Google Shape;155;p38"/>
          <p:cNvCxnSpPr/>
          <p:nvPr/>
        </p:nvCxnSpPr>
        <p:spPr>
          <a:xfrm>
            <a:off x="838200" y="1978925"/>
            <a:ext cx="0" cy="4879075"/>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2344345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6"/>
        <p:cNvGrpSpPr/>
        <p:nvPr/>
      </p:nvGrpSpPr>
      <p:grpSpPr>
        <a:xfrm>
          <a:off x="0" y="0"/>
          <a:ext cx="0" cy="0"/>
          <a:chOff x="0" y="0"/>
          <a:chExt cx="0" cy="0"/>
        </a:xfrm>
      </p:grpSpPr>
      <p:sp>
        <p:nvSpPr>
          <p:cNvPr id="157" name="Google Shape;157;p39"/>
          <p:cNvSpPr txBox="1">
            <a:spLocks noGrp="1"/>
          </p:cNvSpPr>
          <p:nvPr>
            <p:ph type="sldNum" idx="12"/>
          </p:nvPr>
        </p:nvSpPr>
        <p:spPr>
          <a:xfrm>
            <a:off x="838200"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pic>
        <p:nvPicPr>
          <p:cNvPr id="158" name="Google Shape;158;p39"/>
          <p:cNvPicPr preferRelativeResize="0"/>
          <p:nvPr/>
        </p:nvPicPr>
        <p:blipFill rotWithShape="1">
          <a:blip r:embed="rId2">
            <a:alphaModFix/>
          </a:blip>
          <a:srcRect t="4555"/>
          <a:stretch/>
        </p:blipFill>
        <p:spPr>
          <a:xfrm>
            <a:off x="0" y="1078173"/>
            <a:ext cx="12192000" cy="5783240"/>
          </a:xfrm>
          <a:prstGeom prst="rect">
            <a:avLst/>
          </a:prstGeom>
          <a:noFill/>
          <a:ln>
            <a:noFill/>
          </a:ln>
        </p:spPr>
      </p:pic>
      <p:sp>
        <p:nvSpPr>
          <p:cNvPr id="159" name="Google Shape;159;p39"/>
          <p:cNvSpPr/>
          <p:nvPr/>
        </p:nvSpPr>
        <p:spPr>
          <a:xfrm>
            <a:off x="5289" y="1078173"/>
            <a:ext cx="12197346" cy="5783239"/>
          </a:xfrm>
          <a:prstGeom prst="rect">
            <a:avLst/>
          </a:prstGeom>
          <a:solidFill>
            <a:srgbClr val="024EA2">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Arial"/>
              <a:ea typeface="Arial"/>
              <a:cs typeface="Arial"/>
              <a:sym typeface="Arial"/>
            </a:endParaRPr>
          </a:p>
        </p:txBody>
      </p:sp>
      <p:pic>
        <p:nvPicPr>
          <p:cNvPr id="160" name="Google Shape;160;p39" descr="European Commission"/>
          <p:cNvPicPr preferRelativeResize="0"/>
          <p:nvPr/>
        </p:nvPicPr>
        <p:blipFill rotWithShape="1">
          <a:blip r:embed="rId3">
            <a:alphaModFix/>
          </a:blip>
          <a:srcRect/>
          <a:stretch/>
        </p:blipFill>
        <p:spPr>
          <a:xfrm>
            <a:off x="5388933" y="258042"/>
            <a:ext cx="1659793" cy="1152460"/>
          </a:xfrm>
          <a:prstGeom prst="rect">
            <a:avLst/>
          </a:prstGeom>
          <a:noFill/>
          <a:ln>
            <a:noFill/>
          </a:ln>
        </p:spPr>
      </p:pic>
      <p:sp>
        <p:nvSpPr>
          <p:cNvPr id="161" name="Google Shape;161;p39"/>
          <p:cNvSpPr txBox="1">
            <a:spLocks noGrp="1"/>
          </p:cNvSpPr>
          <p:nvPr>
            <p:ph type="ctrTitle"/>
          </p:nvPr>
        </p:nvSpPr>
        <p:spPr>
          <a:xfrm>
            <a:off x="1071350" y="1992572"/>
            <a:ext cx="10065224" cy="2149523"/>
          </a:xfrm>
          <a:prstGeom prst="rect">
            <a:avLst/>
          </a:prstGeom>
          <a:noFill/>
          <a:ln>
            <a:noFill/>
          </a:ln>
        </p:spPr>
        <p:txBody>
          <a:bodyPr spcFirstLastPara="1" wrap="square" lIns="91425" tIns="45700" rIns="91425" bIns="0" anchor="t" anchorCtr="0">
            <a:no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62" name="Google Shape;162;p39"/>
          <p:cNvSpPr txBox="1">
            <a:spLocks noGrp="1"/>
          </p:cNvSpPr>
          <p:nvPr>
            <p:ph type="subTitle" idx="1"/>
          </p:nvPr>
        </p:nvSpPr>
        <p:spPr>
          <a:xfrm>
            <a:off x="1071351" y="4418049"/>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63" name="Google Shape;163;p39"/>
          <p:cNvSpPr txBox="1">
            <a:spLocks noGrp="1"/>
          </p:cNvSpPr>
          <p:nvPr>
            <p:ph type="body" idx="2"/>
          </p:nvPr>
        </p:nvSpPr>
        <p:spPr>
          <a:xfrm>
            <a:off x="6096000" y="5557903"/>
            <a:ext cx="5040313" cy="528998"/>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64" name="Google Shape;164;p39"/>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5" name="Google Shape;165;p39"/>
          <p:cNvCxnSpPr/>
          <p:nvPr/>
        </p:nvCxnSpPr>
        <p:spPr>
          <a:xfrm>
            <a:off x="838200" y="1978925"/>
            <a:ext cx="0" cy="4879075"/>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1271614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Last slide (option 2)">
  <p:cSld name="Last slide (option 2)">
    <p:spTree>
      <p:nvGrpSpPr>
        <p:cNvPr id="1" name="Shape 166"/>
        <p:cNvGrpSpPr/>
        <p:nvPr/>
      </p:nvGrpSpPr>
      <p:grpSpPr>
        <a:xfrm>
          <a:off x="0" y="0"/>
          <a:ext cx="0" cy="0"/>
          <a:chOff x="0" y="0"/>
          <a:chExt cx="0" cy="0"/>
        </a:xfrm>
      </p:grpSpPr>
      <p:sp>
        <p:nvSpPr>
          <p:cNvPr id="167" name="Google Shape;167;p40"/>
          <p:cNvSpPr/>
          <p:nvPr/>
        </p:nvSpPr>
        <p:spPr>
          <a:xfrm>
            <a:off x="0" y="1"/>
            <a:ext cx="12192000" cy="3428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 name="Google Shape;168;p40"/>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
        <p:nvSpPr>
          <p:cNvPr id="169" name="Google Shape;169;p40"/>
          <p:cNvSpPr txBox="1">
            <a:spLocks noGrp="1"/>
          </p:cNvSpPr>
          <p:nvPr>
            <p:ph type="ctrTitle"/>
          </p:nvPr>
        </p:nvSpPr>
        <p:spPr>
          <a:xfrm>
            <a:off x="1077013" y="1122363"/>
            <a:ext cx="10156297" cy="1240348"/>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accent5"/>
              </a:buClr>
              <a:buSzPts val="6000"/>
              <a:buFont typeface="Arial"/>
              <a:buNone/>
              <a:defRPr sz="60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0" name="Google Shape;170;p40"/>
          <p:cNvSpPr txBox="1">
            <a:spLocks noGrp="1"/>
          </p:cNvSpPr>
          <p:nvPr>
            <p:ph type="body" idx="1"/>
          </p:nvPr>
        </p:nvSpPr>
        <p:spPr>
          <a:xfrm>
            <a:off x="838976" y="4175997"/>
            <a:ext cx="10888663" cy="16201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400"/>
              <a:buFont typeface="Arial"/>
              <a:buNone/>
              <a:defRPr sz="1400">
                <a:solidFill>
                  <a:srgbClr val="767676"/>
                </a:solidFill>
              </a:defRPr>
            </a:lvl1pPr>
            <a:lvl2pPr marL="914400" lvl="1" indent="-228600" algn="l">
              <a:lnSpc>
                <a:spcPct val="100000"/>
              </a:lnSpc>
              <a:spcBef>
                <a:spcPts val="1800"/>
              </a:spcBef>
              <a:spcAft>
                <a:spcPts val="0"/>
              </a:spcAft>
              <a:buSzPts val="2000"/>
              <a:buNone/>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1" name="Google Shape;171;p40"/>
          <p:cNvCxnSpPr/>
          <p:nvPr/>
        </p:nvCxnSpPr>
        <p:spPr>
          <a:xfrm>
            <a:off x="838200" y="0"/>
            <a:ext cx="0" cy="2362711"/>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564975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ontent and Object">
  <p:cSld name="Content and Object">
    <p:spTree>
      <p:nvGrpSpPr>
        <p:cNvPr id="1" name="Shape 172"/>
        <p:cNvGrpSpPr/>
        <p:nvPr/>
      </p:nvGrpSpPr>
      <p:grpSpPr>
        <a:xfrm>
          <a:off x="0" y="0"/>
          <a:ext cx="0" cy="0"/>
          <a:chOff x="0" y="0"/>
          <a:chExt cx="0" cy="0"/>
        </a:xfrm>
      </p:grpSpPr>
      <p:sp>
        <p:nvSpPr>
          <p:cNvPr id="173" name="Google Shape;173;p4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
        <p:nvSpPr>
          <p:cNvPr id="174" name="Google Shape;174;p41"/>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5" name="Google Shape;175;p41"/>
          <p:cNvSpPr txBox="1">
            <a:spLocks noGrp="1"/>
          </p:cNvSpPr>
          <p:nvPr>
            <p:ph type="body" idx="1"/>
          </p:nvPr>
        </p:nvSpPr>
        <p:spPr>
          <a:xfrm>
            <a:off x="838198" y="1825625"/>
            <a:ext cx="5328000" cy="390643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76" name="Google Shape;176;p41"/>
          <p:cNvSpPr txBox="1">
            <a:spLocks noGrp="1"/>
          </p:cNvSpPr>
          <p:nvPr>
            <p:ph type="body" idx="2"/>
          </p:nvPr>
        </p:nvSpPr>
        <p:spPr>
          <a:xfrm>
            <a:off x="6402250" y="1825625"/>
            <a:ext cx="5328000" cy="390643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2400"/>
              <a:buNone/>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7" name="Google Shape;177;p41"/>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7600535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8"/>
        <p:cNvGrpSpPr/>
        <p:nvPr/>
      </p:nvGrpSpPr>
      <p:grpSpPr>
        <a:xfrm>
          <a:off x="0" y="0"/>
          <a:ext cx="0" cy="0"/>
          <a:chOff x="0" y="0"/>
          <a:chExt cx="0" cy="0"/>
        </a:xfrm>
      </p:grpSpPr>
      <p:sp>
        <p:nvSpPr>
          <p:cNvPr id="179" name="Google Shape;179;p42"/>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
        <p:nvSpPr>
          <p:cNvPr id="180" name="Google Shape;180;p42"/>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cxnSp>
        <p:nvCxnSpPr>
          <p:cNvPr id="181" name="Google Shape;181;p42"/>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40612339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2"/>
        <p:cNvGrpSpPr/>
        <p:nvPr/>
      </p:nvGrpSpPr>
      <p:grpSpPr>
        <a:xfrm>
          <a:off x="0" y="0"/>
          <a:ext cx="0" cy="0"/>
          <a:chOff x="0" y="0"/>
          <a:chExt cx="0" cy="0"/>
        </a:xfrm>
      </p:grpSpPr>
      <p:sp>
        <p:nvSpPr>
          <p:cNvPr id="183" name="Google Shape;183;p43"/>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‹Nr.›</a:t>
            </a:fld>
            <a:endParaRPr/>
          </a:p>
        </p:txBody>
      </p:sp>
    </p:spTree>
    <p:extLst>
      <p:ext uri="{BB962C8B-B14F-4D97-AF65-F5344CB8AC3E}">
        <p14:creationId xmlns:p14="http://schemas.microsoft.com/office/powerpoint/2010/main" val="38162323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‹Nr.›</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4044360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Round pictur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‹Nr.›</a:t>
            </a:fld>
            <a:endParaRPr lang="en-GB"/>
          </a:p>
        </p:txBody>
      </p:sp>
      <p:cxnSp>
        <p:nvCxnSpPr>
          <p:cNvPr id="4" name="Straight Connector 3"/>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12" name="Picture Placeholder 11"/>
          <p:cNvSpPr>
            <a:spLocks noGrp="1"/>
          </p:cNvSpPr>
          <p:nvPr>
            <p:ph type="pic" sz="quarter" idx="11"/>
          </p:nvPr>
        </p:nvSpPr>
        <p:spPr>
          <a:xfrm>
            <a:off x="969963" y="1843395"/>
            <a:ext cx="2138669" cy="2138669"/>
          </a:xfrm>
          <a:prstGeom prst="ellipse">
            <a:avLst/>
          </a:prstGeom>
          <a:solidFill>
            <a:schemeClr val="bg2"/>
          </a:solidFill>
        </p:spPr>
        <p:txBody>
          <a:bodyPr/>
          <a:lstStyle/>
          <a:p>
            <a:endParaRPr lang="en-GB"/>
          </a:p>
        </p:txBody>
      </p:sp>
      <p:sp>
        <p:nvSpPr>
          <p:cNvPr id="13" name="Picture Placeholder 11"/>
          <p:cNvSpPr>
            <a:spLocks noGrp="1"/>
          </p:cNvSpPr>
          <p:nvPr>
            <p:ph type="pic" sz="quarter" idx="12"/>
          </p:nvPr>
        </p:nvSpPr>
        <p:spPr>
          <a:xfrm>
            <a:off x="3581400" y="1843394"/>
            <a:ext cx="2138669" cy="2138669"/>
          </a:xfrm>
          <a:prstGeom prst="ellipse">
            <a:avLst/>
          </a:prstGeom>
          <a:solidFill>
            <a:schemeClr val="bg2"/>
          </a:solidFill>
        </p:spPr>
        <p:txBody>
          <a:bodyPr/>
          <a:lstStyle/>
          <a:p>
            <a:endParaRPr lang="en-GB"/>
          </a:p>
        </p:txBody>
      </p:sp>
      <p:sp>
        <p:nvSpPr>
          <p:cNvPr id="14" name="Picture Placeholder 11"/>
          <p:cNvSpPr>
            <a:spLocks noGrp="1"/>
          </p:cNvSpPr>
          <p:nvPr>
            <p:ph type="pic" sz="quarter" idx="13"/>
          </p:nvPr>
        </p:nvSpPr>
        <p:spPr>
          <a:xfrm>
            <a:off x="6192837" y="1843393"/>
            <a:ext cx="2138669" cy="2138669"/>
          </a:xfrm>
          <a:prstGeom prst="ellipse">
            <a:avLst/>
          </a:prstGeom>
          <a:solidFill>
            <a:schemeClr val="bg2"/>
          </a:solidFill>
        </p:spPr>
        <p:txBody>
          <a:bodyPr/>
          <a:lstStyle/>
          <a:p>
            <a:endParaRPr lang="en-GB"/>
          </a:p>
        </p:txBody>
      </p:sp>
      <p:sp>
        <p:nvSpPr>
          <p:cNvPr id="15" name="Picture Placeholder 11"/>
          <p:cNvSpPr>
            <a:spLocks noGrp="1"/>
          </p:cNvSpPr>
          <p:nvPr>
            <p:ph type="pic" sz="quarter" idx="14"/>
          </p:nvPr>
        </p:nvSpPr>
        <p:spPr>
          <a:xfrm>
            <a:off x="8804274" y="1843392"/>
            <a:ext cx="2138669" cy="2138669"/>
          </a:xfrm>
          <a:prstGeom prst="ellipse">
            <a:avLst/>
          </a:prstGeom>
          <a:solidFill>
            <a:schemeClr val="bg2"/>
          </a:solidFill>
        </p:spPr>
        <p:txBody>
          <a:bodyPr/>
          <a:lstStyle/>
          <a:p>
            <a:endParaRPr lang="en-GB"/>
          </a:p>
        </p:txBody>
      </p:sp>
    </p:spTree>
    <p:extLst>
      <p:ext uri="{BB962C8B-B14F-4D97-AF65-F5344CB8AC3E}">
        <p14:creationId xmlns:p14="http://schemas.microsoft.com/office/powerpoint/2010/main" val="10216637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907850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‹Nr.›</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03425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‹Nr.›</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6203665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7092360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‹Nr.›</a:t>
            </a:fld>
            <a:endParaRPr lang="en-GB"/>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5102291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‹Nr.›</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0398739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‹Nr.›</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579891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‹Nr.›</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200256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‹Nr.›</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54702021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Click to 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‹Nr.›</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9981253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‹Nr.›</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08451374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‹Nr.›</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35798430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‹Nr.›</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29770811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‹Nr.›</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61157180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241848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‹Nr.›</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18274311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Photo galler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‹Nr.›</a:t>
            </a:fld>
            <a:endParaRPr lang="en-GB"/>
          </a:p>
        </p:txBody>
      </p:sp>
      <p:cxnSp>
        <p:nvCxnSpPr>
          <p:cNvPr id="4" name="Straight Connector 3"/>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Picture Placeholder 5"/>
          <p:cNvSpPr>
            <a:spLocks noGrp="1"/>
          </p:cNvSpPr>
          <p:nvPr>
            <p:ph type="pic" sz="quarter" idx="11"/>
          </p:nvPr>
        </p:nvSpPr>
        <p:spPr>
          <a:xfrm>
            <a:off x="838199" y="1748079"/>
            <a:ext cx="1896289" cy="1896289"/>
          </a:xfrm>
          <a:solidFill>
            <a:schemeClr val="bg2"/>
          </a:solidFill>
        </p:spPr>
        <p:txBody>
          <a:bodyPr/>
          <a:lstStyle/>
          <a:p>
            <a:r>
              <a:rPr lang="en-US"/>
              <a:t>Click icon to add picture</a:t>
            </a:r>
            <a:endParaRPr lang="en-GB"/>
          </a:p>
        </p:txBody>
      </p:sp>
      <p:sp>
        <p:nvSpPr>
          <p:cNvPr id="7" name="Picture Placeholder 5"/>
          <p:cNvSpPr>
            <a:spLocks noGrp="1"/>
          </p:cNvSpPr>
          <p:nvPr>
            <p:ph type="pic" sz="quarter" idx="12"/>
          </p:nvPr>
        </p:nvSpPr>
        <p:spPr>
          <a:xfrm>
            <a:off x="2993027" y="1748079"/>
            <a:ext cx="1896289" cy="1896289"/>
          </a:xfrm>
          <a:solidFill>
            <a:schemeClr val="bg2"/>
          </a:solidFill>
        </p:spPr>
        <p:txBody>
          <a:bodyPr/>
          <a:lstStyle/>
          <a:p>
            <a:r>
              <a:rPr lang="en-US"/>
              <a:t>Click icon to add picture</a:t>
            </a:r>
            <a:endParaRPr lang="en-GB"/>
          </a:p>
        </p:txBody>
      </p:sp>
      <p:sp>
        <p:nvSpPr>
          <p:cNvPr id="8" name="Picture Placeholder 5"/>
          <p:cNvSpPr>
            <a:spLocks noGrp="1"/>
          </p:cNvSpPr>
          <p:nvPr>
            <p:ph type="pic" sz="quarter" idx="13"/>
          </p:nvPr>
        </p:nvSpPr>
        <p:spPr>
          <a:xfrm>
            <a:off x="5147855" y="1748078"/>
            <a:ext cx="1896289" cy="1896289"/>
          </a:xfrm>
          <a:solidFill>
            <a:schemeClr val="bg2"/>
          </a:solidFill>
        </p:spPr>
        <p:txBody>
          <a:bodyPr/>
          <a:lstStyle/>
          <a:p>
            <a:r>
              <a:rPr lang="en-US"/>
              <a:t>Click icon to add picture</a:t>
            </a:r>
            <a:endParaRPr lang="en-GB"/>
          </a:p>
        </p:txBody>
      </p:sp>
      <p:sp>
        <p:nvSpPr>
          <p:cNvPr id="9" name="Picture Placeholder 5"/>
          <p:cNvSpPr>
            <a:spLocks noGrp="1"/>
          </p:cNvSpPr>
          <p:nvPr>
            <p:ph type="pic" sz="quarter" idx="14"/>
          </p:nvPr>
        </p:nvSpPr>
        <p:spPr>
          <a:xfrm>
            <a:off x="7302683" y="1748077"/>
            <a:ext cx="1896289" cy="1896289"/>
          </a:xfrm>
          <a:solidFill>
            <a:schemeClr val="bg2"/>
          </a:solidFill>
        </p:spPr>
        <p:txBody>
          <a:bodyPr/>
          <a:lstStyle/>
          <a:p>
            <a:r>
              <a:rPr lang="en-US"/>
              <a:t>Click icon to add picture</a:t>
            </a:r>
            <a:endParaRPr lang="en-GB"/>
          </a:p>
        </p:txBody>
      </p:sp>
      <p:sp>
        <p:nvSpPr>
          <p:cNvPr id="10" name="Picture Placeholder 5"/>
          <p:cNvSpPr>
            <a:spLocks noGrp="1"/>
          </p:cNvSpPr>
          <p:nvPr>
            <p:ph type="pic" sz="quarter" idx="15"/>
          </p:nvPr>
        </p:nvSpPr>
        <p:spPr>
          <a:xfrm>
            <a:off x="9457511" y="1748077"/>
            <a:ext cx="1896289" cy="1896289"/>
          </a:xfrm>
          <a:solidFill>
            <a:schemeClr val="bg2"/>
          </a:solidFill>
        </p:spPr>
        <p:txBody>
          <a:bodyPr/>
          <a:lstStyle/>
          <a:p>
            <a:r>
              <a:rPr lang="en-US"/>
              <a:t>Click icon to add picture</a:t>
            </a:r>
            <a:endParaRPr lang="en-GB"/>
          </a:p>
        </p:txBody>
      </p:sp>
      <p:sp>
        <p:nvSpPr>
          <p:cNvPr id="11" name="Picture Placeholder 5"/>
          <p:cNvSpPr>
            <a:spLocks noGrp="1"/>
          </p:cNvSpPr>
          <p:nvPr>
            <p:ph type="pic" sz="quarter" idx="16"/>
          </p:nvPr>
        </p:nvSpPr>
        <p:spPr>
          <a:xfrm>
            <a:off x="838199" y="3934111"/>
            <a:ext cx="1896289" cy="1896289"/>
          </a:xfrm>
          <a:solidFill>
            <a:schemeClr val="bg2"/>
          </a:solidFill>
        </p:spPr>
        <p:txBody>
          <a:bodyPr/>
          <a:lstStyle/>
          <a:p>
            <a:r>
              <a:rPr lang="en-US"/>
              <a:t>Click icon to add picture</a:t>
            </a:r>
            <a:endParaRPr lang="en-GB"/>
          </a:p>
        </p:txBody>
      </p:sp>
      <p:sp>
        <p:nvSpPr>
          <p:cNvPr id="12" name="Picture Placeholder 5"/>
          <p:cNvSpPr>
            <a:spLocks noGrp="1"/>
          </p:cNvSpPr>
          <p:nvPr>
            <p:ph type="pic" sz="quarter" idx="17"/>
          </p:nvPr>
        </p:nvSpPr>
        <p:spPr>
          <a:xfrm>
            <a:off x="2993027" y="3934111"/>
            <a:ext cx="1896289" cy="1896289"/>
          </a:xfrm>
          <a:solidFill>
            <a:schemeClr val="bg2"/>
          </a:solidFill>
        </p:spPr>
        <p:txBody>
          <a:bodyPr/>
          <a:lstStyle/>
          <a:p>
            <a:r>
              <a:rPr lang="en-US"/>
              <a:t>Click icon to add picture</a:t>
            </a:r>
            <a:endParaRPr lang="en-GB"/>
          </a:p>
        </p:txBody>
      </p:sp>
      <p:sp>
        <p:nvSpPr>
          <p:cNvPr id="13" name="Picture Placeholder 5"/>
          <p:cNvSpPr>
            <a:spLocks noGrp="1"/>
          </p:cNvSpPr>
          <p:nvPr>
            <p:ph type="pic" sz="quarter" idx="18"/>
          </p:nvPr>
        </p:nvSpPr>
        <p:spPr>
          <a:xfrm>
            <a:off x="5147855" y="3934110"/>
            <a:ext cx="1896289" cy="1896289"/>
          </a:xfrm>
          <a:solidFill>
            <a:schemeClr val="bg2"/>
          </a:solidFill>
        </p:spPr>
        <p:txBody>
          <a:bodyPr/>
          <a:lstStyle/>
          <a:p>
            <a:r>
              <a:rPr lang="en-US"/>
              <a:t>Click icon to add picture</a:t>
            </a:r>
            <a:endParaRPr lang="en-GB"/>
          </a:p>
        </p:txBody>
      </p:sp>
      <p:sp>
        <p:nvSpPr>
          <p:cNvPr id="14" name="Picture Placeholder 5"/>
          <p:cNvSpPr>
            <a:spLocks noGrp="1"/>
          </p:cNvSpPr>
          <p:nvPr>
            <p:ph type="pic" sz="quarter" idx="19"/>
          </p:nvPr>
        </p:nvSpPr>
        <p:spPr>
          <a:xfrm>
            <a:off x="7302683" y="3934109"/>
            <a:ext cx="1896289" cy="1896289"/>
          </a:xfrm>
          <a:solidFill>
            <a:schemeClr val="bg2"/>
          </a:solidFill>
        </p:spPr>
        <p:txBody>
          <a:bodyPr/>
          <a:lstStyle/>
          <a:p>
            <a:r>
              <a:rPr lang="en-US"/>
              <a:t>Click icon to add picture</a:t>
            </a:r>
            <a:endParaRPr lang="en-GB"/>
          </a:p>
        </p:txBody>
      </p:sp>
      <p:sp>
        <p:nvSpPr>
          <p:cNvPr id="15" name="Picture Placeholder 5"/>
          <p:cNvSpPr>
            <a:spLocks noGrp="1"/>
          </p:cNvSpPr>
          <p:nvPr>
            <p:ph type="pic" sz="quarter" idx="20"/>
          </p:nvPr>
        </p:nvSpPr>
        <p:spPr>
          <a:xfrm>
            <a:off x="9457511" y="3934109"/>
            <a:ext cx="1896289" cy="1896289"/>
          </a:xfrm>
          <a:solidFill>
            <a:schemeClr val="bg2"/>
          </a:solidFill>
        </p:spPr>
        <p:txBody>
          <a:bodyPr/>
          <a:lstStyle/>
          <a:p>
            <a:r>
              <a:rPr lang="en-US"/>
              <a:t>Click icon to add picture</a:t>
            </a:r>
            <a:endParaRPr lang="en-GB"/>
          </a:p>
        </p:txBody>
      </p:sp>
      <p:sp>
        <p:nvSpPr>
          <p:cNvPr id="16"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93271401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‹Nr.›</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Click to 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Click to 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Click to edit Master text styles</a:t>
            </a:r>
          </a:p>
        </p:txBody>
      </p:sp>
    </p:spTree>
    <p:extLst>
      <p:ext uri="{BB962C8B-B14F-4D97-AF65-F5344CB8AC3E}">
        <p14:creationId xmlns:p14="http://schemas.microsoft.com/office/powerpoint/2010/main" val="7092469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‹Nr.›</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Click to 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Click to 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Click to 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Click to edit Master text styles</a:t>
            </a:r>
          </a:p>
        </p:txBody>
      </p:sp>
    </p:spTree>
    <p:extLst>
      <p:ext uri="{BB962C8B-B14F-4D97-AF65-F5344CB8AC3E}">
        <p14:creationId xmlns:p14="http://schemas.microsoft.com/office/powerpoint/2010/main" val="39887085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‹Nr.›</a:t>
            </a:fld>
            <a:endParaRPr lang="en-GB"/>
          </a:p>
        </p:txBody>
      </p:sp>
      <p:sp>
        <p:nvSpPr>
          <p:cNvPr id="6" name="Text Placeholder 5"/>
          <p:cNvSpPr>
            <a:spLocks noGrp="1"/>
          </p:cNvSpPr>
          <p:nvPr>
            <p:ph type="body" sz="quarter" idx="14"/>
          </p:nvPr>
        </p:nvSpPr>
        <p:spPr>
          <a:xfrm>
            <a:off x="838200" y="3630613"/>
            <a:ext cx="10515600" cy="2035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204527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‹Nr.›</a:t>
            </a:fld>
            <a:endParaRPr lang="en-GB"/>
          </a:p>
        </p:txBody>
      </p:sp>
    </p:spTree>
    <p:extLst>
      <p:ext uri="{BB962C8B-B14F-4D97-AF65-F5344CB8AC3E}">
        <p14:creationId xmlns:p14="http://schemas.microsoft.com/office/powerpoint/2010/main" val="162166842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b="0" spc="-75" dirty="0">
                <a:latin typeface="+mj-lt"/>
              </a:defRPr>
            </a:lvl1pPr>
          </a:lstStyle>
          <a:p>
            <a:pPr lvl="0" defTabSz="685800">
              <a:lnSpc>
                <a:spcPct val="85000"/>
              </a:lnSpc>
            </a:pPr>
            <a:r>
              <a:rPr lang="en-US"/>
              <a:t>Click to edit Master title style</a:t>
            </a:r>
          </a:p>
        </p:txBody>
      </p:sp>
    </p:spTree>
    <p:extLst>
      <p:ext uri="{BB962C8B-B14F-4D97-AF65-F5344CB8AC3E}">
        <p14:creationId xmlns:p14="http://schemas.microsoft.com/office/powerpoint/2010/main" val="8143277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552069"/>
            <a:ext cx="10363200" cy="594360"/>
          </a:xfrm>
        </p:spPr>
        <p:txBody>
          <a:bodyPr vert="horz" lIns="0" tIns="45720" rIns="0" bIns="0" rtlCol="0" anchor="b" anchorCtr="0">
            <a:noAutofit/>
          </a:bodyPr>
          <a:lstStyle>
            <a:lvl1pPr>
              <a:defRPr lang="en-US" sz="3000" spc="-75" dirty="0">
                <a:latin typeface="+mn-lt"/>
              </a:defRPr>
            </a:lvl1pPr>
          </a:lstStyle>
          <a:p>
            <a:pPr lvl="0" defTabSz="685800">
              <a:lnSpc>
                <a:spcPct val="85000"/>
              </a:lnSpc>
            </a:pPr>
            <a:r>
              <a:rPr lang="en-US"/>
              <a:t>Click to edit Master title style</a:t>
            </a:r>
          </a:p>
        </p:txBody>
      </p:sp>
      <p:sp>
        <p:nvSpPr>
          <p:cNvPr id="4" name="Text Placeholder 8"/>
          <p:cNvSpPr>
            <a:spLocks noGrp="1"/>
          </p:cNvSpPr>
          <p:nvPr>
            <p:ph type="body" sz="quarter" idx="14"/>
          </p:nvPr>
        </p:nvSpPr>
        <p:spPr>
          <a:xfrm>
            <a:off x="914721" y="1153287"/>
            <a:ext cx="10362880" cy="475488"/>
          </a:xfrm>
        </p:spPr>
        <p:txBody>
          <a:bodyPr vert="horz" lIns="0" tIns="0" rIns="0" bIns="0" rtlCol="0">
            <a:noAutofit/>
          </a:bodyPr>
          <a:lstStyle>
            <a:lvl1pPr marL="0" indent="0">
              <a:buNone/>
              <a:defRPr lang="en-US" sz="1200"/>
            </a:lvl1pPr>
          </a:lstStyle>
          <a:p>
            <a:pPr marL="228600" lvl="0" indent="-228600">
              <a:lnSpc>
                <a:spcPct val="130000"/>
              </a:lnSpc>
            </a:pPr>
            <a:r>
              <a:rPr lang="en-US"/>
              <a:t>Click to edit Master text styles</a:t>
            </a:r>
          </a:p>
        </p:txBody>
      </p:sp>
      <p:sp>
        <p:nvSpPr>
          <p:cNvPr id="8" name="Text Placeholder 5"/>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0" baseline="0" dirty="0">
                <a:solidFill>
                  <a:schemeClr val="accent5">
                    <a:lumMod val="60000"/>
                    <a:lumOff val="40000"/>
                  </a:schemeClr>
                </a:solidFill>
                <a:ea typeface="Nexa Black" charset="0"/>
                <a:cs typeface="Nexa Black" charset="0"/>
              </a:defRPr>
            </a:lvl1pPr>
          </a:lstStyle>
          <a:p>
            <a:pPr marL="228600" lvl="0" indent="-228600"/>
            <a:r>
              <a:rPr lang="en-US"/>
              <a:t>BREADCRUMBS</a:t>
            </a:r>
          </a:p>
        </p:txBody>
      </p:sp>
    </p:spTree>
    <p:extLst>
      <p:ext uri="{BB962C8B-B14F-4D97-AF65-F5344CB8AC3E}">
        <p14:creationId xmlns:p14="http://schemas.microsoft.com/office/powerpoint/2010/main" val="309556443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2000" b="0">
                <a:solidFill>
                  <a:srgbClr val="575757"/>
                </a:solidFill>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7952182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image" Target="../media/image6.png"/><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22.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4.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10" Type="http://schemas.openxmlformats.org/officeDocument/2006/relationships/theme" Target="../theme/theme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27.pn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8.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28.png"/><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32.pn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image" Target="../media/image32.png"/><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theme" Target="../theme/theme10.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8591" y="85344"/>
            <a:ext cx="10679236" cy="759967"/>
          </a:xfrm>
          <a:prstGeom prst="rect">
            <a:avLst/>
          </a:prstGeom>
        </p:spPr>
        <p:txBody>
          <a:bodyPr wrap="square" lIns="0" tIns="0" rIns="0" bIns="0">
            <a:spAutoFit/>
          </a:bodyPr>
          <a:lstStyle>
            <a:lvl1pPr>
              <a:defRPr sz="2900" b="0" i="0">
                <a:solidFill>
                  <a:srgbClr val="000094"/>
                </a:solidFill>
                <a:latin typeface="Calibri"/>
                <a:cs typeface="Calibri"/>
              </a:defRPr>
            </a:lvl1pPr>
          </a:lstStyle>
          <a:p>
            <a:endParaRPr/>
          </a:p>
        </p:txBody>
      </p:sp>
      <p:sp>
        <p:nvSpPr>
          <p:cNvPr id="3" name="Holder 3"/>
          <p:cNvSpPr>
            <a:spLocks noGrp="1"/>
          </p:cNvSpPr>
          <p:nvPr>
            <p:ph type="body" idx="1"/>
          </p:nvPr>
        </p:nvSpPr>
        <p:spPr>
          <a:xfrm>
            <a:off x="232567" y="2511044"/>
            <a:ext cx="11480800" cy="3323590"/>
          </a:xfrm>
          <a:prstGeom prst="rect">
            <a:avLst/>
          </a:prstGeom>
        </p:spPr>
        <p:txBody>
          <a:bodyPr wrap="square" lIns="0" tIns="0" rIns="0" bIns="0">
            <a:spAutoFit/>
          </a:bodyPr>
          <a:lstStyle>
            <a:lvl1pPr>
              <a:defRPr sz="1800" b="0" i="0">
                <a:solidFill>
                  <a:srgbClr val="2A2A2A"/>
                </a:solidFill>
                <a:latin typeface="Titillium Web"/>
                <a:cs typeface="Titillium Web"/>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154D4-247C-5F46-34EC-7B60A0C9B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D4F35E87-2CC1-6544-EA95-054EA8FD16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38D8CA93-EFD3-D83B-AF34-97EC3F58BF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DB012-63ED-4957-B690-F6E81D5982B1}" type="datetimeFigureOut">
              <a:rPr lang="en-BE" smtClean="0"/>
              <a:t>12/11/2023</a:t>
            </a:fld>
            <a:endParaRPr lang="en-BE"/>
          </a:p>
        </p:txBody>
      </p:sp>
      <p:sp>
        <p:nvSpPr>
          <p:cNvPr id="5" name="Footer Placeholder 4">
            <a:extLst>
              <a:ext uri="{FF2B5EF4-FFF2-40B4-BE49-F238E27FC236}">
                <a16:creationId xmlns:a16="http://schemas.microsoft.com/office/drawing/2014/main" id="{FAB88F6A-024C-BC29-9B60-9C77C3A29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1A5F6459-F962-EA43-0E7A-C13EC74DE6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E2333-C013-4556-A3D4-D3BF603E530D}" type="slidenum">
              <a:rPr lang="en-BE" smtClean="0"/>
              <a:t>‹Nr.›</a:t>
            </a:fld>
            <a:endParaRPr lang="en-BE"/>
          </a:p>
        </p:txBody>
      </p:sp>
      <p:pic>
        <p:nvPicPr>
          <p:cNvPr id="9" name="Picture 8" descr="A picture containing icon&#10;&#10;Description automatically generated">
            <a:extLst>
              <a:ext uri="{FF2B5EF4-FFF2-40B4-BE49-F238E27FC236}">
                <a16:creationId xmlns:a16="http://schemas.microsoft.com/office/drawing/2014/main" id="{C7FAF276-960E-E257-298D-1A43D828ADB9}"/>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541206" y="0"/>
            <a:ext cx="1650793" cy="1150070"/>
          </a:xfrm>
          <a:prstGeom prst="rect">
            <a:avLst/>
          </a:prstGeom>
        </p:spPr>
      </p:pic>
    </p:spTree>
    <p:extLst>
      <p:ext uri="{BB962C8B-B14F-4D97-AF65-F5344CB8AC3E}">
        <p14:creationId xmlns:p14="http://schemas.microsoft.com/office/powerpoint/2010/main" val="16393482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86D06D6B-615D-40EC-A313-093EE9F223C1}"/>
              </a:ext>
            </a:extLst>
          </p:cNvPr>
          <p:cNvSpPr>
            <a:spLocks noGrp="1"/>
          </p:cNvSpPr>
          <p:nvPr>
            <p:ph type="dt" sz="half" idx="2"/>
          </p:nvPr>
        </p:nvSpPr>
        <p:spPr>
          <a:xfrm>
            <a:off x="10237727" y="6377125"/>
            <a:ext cx="849775" cy="365125"/>
          </a:xfrm>
          <a:prstGeom prst="rect">
            <a:avLst/>
          </a:prstGeom>
        </p:spPr>
        <p:txBody>
          <a:bodyPr vert="horz" lIns="0" tIns="0" rIns="0" bIns="45720" rtlCol="0" anchor="ctr"/>
          <a:lstStyle>
            <a:lvl1pPr algn="r">
              <a:defRPr sz="1100">
                <a:solidFill>
                  <a:schemeClr val="tx1">
                    <a:tint val="75000"/>
                  </a:schemeClr>
                </a:solidFill>
              </a:defRPr>
            </a:lvl1pPr>
          </a:lstStyle>
          <a:p>
            <a:fld id="{7151A5B1-3918-4522-9F83-B7B4C72A33E6}" type="datetime5">
              <a:rPr lang="de-DE" smtClean="0"/>
              <a:t>23-12-11</a:t>
            </a:fld>
            <a:endParaRPr lang="de-DE"/>
          </a:p>
        </p:txBody>
      </p:sp>
      <p:sp>
        <p:nvSpPr>
          <p:cNvPr id="5" name="Fußzeilenplatzhalter 4">
            <a:extLst>
              <a:ext uri="{FF2B5EF4-FFF2-40B4-BE49-F238E27FC236}">
                <a16:creationId xmlns:a16="http://schemas.microsoft.com/office/drawing/2014/main" id="{8F3FE9F4-3C2C-415D-80B5-C9D4E709E79F}"/>
              </a:ext>
            </a:extLst>
          </p:cNvPr>
          <p:cNvSpPr>
            <a:spLocks noGrp="1"/>
          </p:cNvSpPr>
          <p:nvPr>
            <p:ph type="ftr" sz="quarter" idx="3"/>
          </p:nvPr>
        </p:nvSpPr>
        <p:spPr>
          <a:xfrm>
            <a:off x="515938" y="6377125"/>
            <a:ext cx="4114800" cy="365125"/>
          </a:xfrm>
          <a:prstGeom prst="rect">
            <a:avLst/>
          </a:prstGeom>
        </p:spPr>
        <p:txBody>
          <a:bodyPr vert="horz" lIns="0" tIns="0" rIns="91440" bIns="45720" rtlCol="0" anchor="ctr"/>
          <a:lstStyle>
            <a:lvl1pPr algn="l">
              <a:defRPr sz="1100">
                <a:solidFill>
                  <a:schemeClr val="tx1">
                    <a:tint val="75000"/>
                  </a:schemeClr>
                </a:solidFill>
              </a:defRPr>
            </a:lvl1pPr>
          </a:lstStyle>
          <a:p>
            <a:r>
              <a:rPr lang="de-DE"/>
              <a:t>Presentation title</a:t>
            </a:r>
          </a:p>
        </p:txBody>
      </p:sp>
      <p:sp>
        <p:nvSpPr>
          <p:cNvPr id="6" name="Foliennummernplatzhalter 5">
            <a:extLst>
              <a:ext uri="{FF2B5EF4-FFF2-40B4-BE49-F238E27FC236}">
                <a16:creationId xmlns:a16="http://schemas.microsoft.com/office/drawing/2014/main" id="{EC0263FF-4A53-40DC-8D53-CCA50EB96FC1}"/>
              </a:ext>
            </a:extLst>
          </p:cNvPr>
          <p:cNvSpPr>
            <a:spLocks noGrp="1"/>
          </p:cNvSpPr>
          <p:nvPr>
            <p:ph type="sldNum" sz="quarter" idx="4"/>
          </p:nvPr>
        </p:nvSpPr>
        <p:spPr>
          <a:xfrm>
            <a:off x="11157818" y="6377125"/>
            <a:ext cx="510070" cy="365125"/>
          </a:xfrm>
          <a:prstGeom prst="rect">
            <a:avLst/>
          </a:prstGeom>
        </p:spPr>
        <p:txBody>
          <a:bodyPr vert="horz" lIns="0" tIns="0" rIns="0" bIns="45720" rtlCol="0" anchor="ctr"/>
          <a:lstStyle>
            <a:lvl1pPr algn="r">
              <a:defRPr sz="1100">
                <a:solidFill>
                  <a:schemeClr val="tx1">
                    <a:tint val="75000"/>
                  </a:schemeClr>
                </a:solidFill>
              </a:defRPr>
            </a:lvl1pPr>
          </a:lstStyle>
          <a:p>
            <a:fld id="{46735E09-D06A-4765-B4D1-A70A5B2E5B6E}" type="slidenum">
              <a:rPr lang="de-DE" smtClean="0"/>
              <a:pPr/>
              <a:t>‹Nr.›</a:t>
            </a:fld>
            <a:endParaRPr lang="de-DE"/>
          </a:p>
        </p:txBody>
      </p:sp>
    </p:spTree>
    <p:extLst>
      <p:ext uri="{BB962C8B-B14F-4D97-AF65-F5344CB8AC3E}">
        <p14:creationId xmlns:p14="http://schemas.microsoft.com/office/powerpoint/2010/main" val="147366542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890" r:id="rId1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278">
          <p15:clr>
            <a:srgbClr val="F26B43"/>
          </p15:clr>
        </p15:guide>
        <p15:guide id="3" pos="7355">
          <p15:clr>
            <a:srgbClr val="F26B43"/>
          </p15:clr>
        </p15:guide>
        <p15:guide id="4" orient="horz" pos="3929">
          <p15:clr>
            <a:srgbClr val="F26B43"/>
          </p15:clr>
        </p15:guide>
        <p15:guide id="5" orient="horz" pos="9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42"/>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2800"/>
              <a:buFont typeface="Calibri"/>
              <a:buNone/>
              <a:defRPr sz="28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0" name="Google Shape;150;p42"/>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4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4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3" name="Google Shape;153;p4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‹Nr.›</a:t>
            </a:fld>
            <a:endParaRPr lang="en-US"/>
          </a:p>
        </p:txBody>
      </p:sp>
      <p:pic>
        <p:nvPicPr>
          <p:cNvPr id="154" name="Google Shape;154;p42"/>
          <p:cNvPicPr preferRelativeResize="0"/>
          <p:nvPr/>
        </p:nvPicPr>
        <p:blipFill rotWithShape="1">
          <a:blip r:embed="rId12">
            <a:alphaModFix/>
          </a:blip>
          <a:srcRect/>
          <a:stretch/>
        </p:blipFill>
        <p:spPr>
          <a:xfrm>
            <a:off x="10478160" y="368280"/>
            <a:ext cx="1181880" cy="657000"/>
          </a:xfrm>
          <a:prstGeom prst="rect">
            <a:avLst/>
          </a:prstGeom>
          <a:noFill/>
          <a:ln>
            <a:noFill/>
          </a:ln>
        </p:spPr>
      </p:pic>
    </p:spTree>
    <p:extLst>
      <p:ext uri="{BB962C8B-B14F-4D97-AF65-F5344CB8AC3E}">
        <p14:creationId xmlns:p14="http://schemas.microsoft.com/office/powerpoint/2010/main" val="477091329"/>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6" r:id="rId7"/>
    <p:sldLayoutId id="2147483777" r:id="rId8"/>
    <p:sldLayoutId id="2147483778" r:id="rId9"/>
    <p:sldLayoutId id="214748377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rgbClr val="F4F8FB"/>
            </a:gs>
            <a:gs pos="9000">
              <a:srgbClr val="F4F8FB"/>
            </a:gs>
            <a:gs pos="62000">
              <a:srgbClr val="EDEDED"/>
            </a:gs>
            <a:gs pos="100000">
              <a:srgbClr val="EDEDED"/>
            </a:gs>
          </a:gsLst>
          <a:lin ang="13500000" scaled="0"/>
        </a:gradFill>
        <a:effectLst/>
      </p:bgPr>
    </p:bg>
    <p:spTree>
      <p:nvGrpSpPr>
        <p:cNvPr id="1" name="Shape 68"/>
        <p:cNvGrpSpPr/>
        <p:nvPr/>
      </p:nvGrpSpPr>
      <p:grpSpPr>
        <a:xfrm>
          <a:off x="0" y="0"/>
          <a:ext cx="0" cy="0"/>
          <a:chOff x="0" y="0"/>
          <a:chExt cx="0" cy="0"/>
        </a:xfrm>
      </p:grpSpPr>
      <p:sp>
        <p:nvSpPr>
          <p:cNvPr id="69" name="Google Shape;69;p40"/>
          <p:cNvSpPr txBox="1">
            <a:spLocks noGrp="1"/>
          </p:cNvSpPr>
          <p:nvPr>
            <p:ph type="title"/>
          </p:nvPr>
        </p:nvSpPr>
        <p:spPr>
          <a:xfrm>
            <a:off x="358591" y="85345"/>
            <a:ext cx="10679236" cy="446276"/>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900" b="0" i="0" u="none" strike="noStrike" cap="none">
                <a:solidFill>
                  <a:srgbClr val="00009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40"/>
          <p:cNvSpPr txBox="1">
            <a:spLocks noGrp="1"/>
          </p:cNvSpPr>
          <p:nvPr>
            <p:ph type="body" idx="1"/>
          </p:nvPr>
        </p:nvSpPr>
        <p:spPr>
          <a:xfrm>
            <a:off x="232567" y="2511044"/>
            <a:ext cx="11480800"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rgbClr val="2A2A2A"/>
                </a:solidFill>
                <a:latin typeface="Titillium Web"/>
                <a:ea typeface="Titillium Web"/>
                <a:cs typeface="Titillium Web"/>
                <a:sym typeface="Titillium Web"/>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71" name="Google Shape;71;p40"/>
          <p:cNvSpPr txBox="1">
            <a:spLocks noGrp="1"/>
          </p:cNvSpPr>
          <p:nvPr>
            <p:ph type="ftr" idx="11"/>
          </p:nvPr>
        </p:nvSpPr>
        <p:spPr>
          <a:xfrm>
            <a:off x="4145280" y="6377941"/>
            <a:ext cx="3901440" cy="215443"/>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SzPts val="1400"/>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2" name="Google Shape;72;p40"/>
          <p:cNvSpPr txBox="1">
            <a:spLocks noGrp="1"/>
          </p:cNvSpPr>
          <p:nvPr>
            <p:ph type="dt" idx="10"/>
          </p:nvPr>
        </p:nvSpPr>
        <p:spPr>
          <a:xfrm>
            <a:off x="609600" y="6377941"/>
            <a:ext cx="2804160" cy="215443"/>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SzPts val="1400"/>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3" name="Google Shape;73;p40"/>
          <p:cNvSpPr txBox="1">
            <a:spLocks noGrp="1"/>
          </p:cNvSpPr>
          <p:nvPr>
            <p:ph type="sldNum" idx="12"/>
          </p:nvPr>
        </p:nvSpPr>
        <p:spPr>
          <a:xfrm>
            <a:off x="8778240" y="6377940"/>
            <a:ext cx="2804160" cy="215444"/>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400" b="0" i="0" u="none" strike="noStrike" cap="none">
                <a:solidFill>
                  <a:srgbClr val="888888"/>
                </a:solidFill>
                <a:latin typeface="Arial"/>
                <a:ea typeface="Arial"/>
                <a:cs typeface="Arial"/>
                <a:sym typeface="Arial"/>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1311488609"/>
      </p:ext>
    </p:extLst>
  </p:cSld>
  <p:clrMap bg1="lt1" tx1="dk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
              <a:schemeClr val="accent1">
                <a:lumMod val="5000"/>
                <a:lumOff val="95000"/>
              </a:schemeClr>
            </a:gs>
            <a:gs pos="62000">
              <a:schemeClr val="bg1">
                <a:lumMod val="93000"/>
              </a:schemeClr>
            </a:gs>
          </a:gsLst>
          <a:lin ang="13500000" scaled="1"/>
          <a:tileRect/>
        </a:gra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8591" y="85345"/>
            <a:ext cx="10679236" cy="446276"/>
          </a:xfrm>
          <a:prstGeom prst="rect">
            <a:avLst/>
          </a:prstGeom>
        </p:spPr>
        <p:txBody>
          <a:bodyPr wrap="square" lIns="0" tIns="0" rIns="0" bIns="0">
            <a:spAutoFit/>
          </a:bodyPr>
          <a:lstStyle>
            <a:lvl1pPr>
              <a:defRPr sz="2900" b="0" i="0">
                <a:solidFill>
                  <a:srgbClr val="000094"/>
                </a:solidFill>
                <a:latin typeface="Calibri"/>
                <a:cs typeface="Calibri"/>
              </a:defRPr>
            </a:lvl1pPr>
          </a:lstStyle>
          <a:p>
            <a:endParaRPr/>
          </a:p>
        </p:txBody>
      </p:sp>
      <p:sp>
        <p:nvSpPr>
          <p:cNvPr id="3" name="Holder 3"/>
          <p:cNvSpPr>
            <a:spLocks noGrp="1"/>
          </p:cNvSpPr>
          <p:nvPr>
            <p:ph type="body" idx="1"/>
          </p:nvPr>
        </p:nvSpPr>
        <p:spPr>
          <a:xfrm>
            <a:off x="232567" y="2511044"/>
            <a:ext cx="11480800" cy="276999"/>
          </a:xfrm>
          <a:prstGeom prst="rect">
            <a:avLst/>
          </a:prstGeom>
        </p:spPr>
        <p:txBody>
          <a:bodyPr wrap="square" lIns="0" tIns="0" rIns="0" bIns="0">
            <a:spAutoFit/>
          </a:bodyPr>
          <a:lstStyle>
            <a:lvl1pPr>
              <a:defRPr sz="1800" b="0" i="0">
                <a:solidFill>
                  <a:srgbClr val="2A2A2A"/>
                </a:solidFill>
                <a:latin typeface="Titillium Web"/>
                <a:cs typeface="Titillium Web"/>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12/11/2023</a:t>
            </a:fld>
            <a:endParaRPr lang="en-US"/>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669751640"/>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CFCE0DF8-821F-4C30-892B-307669EE6CF1}"/>
              </a:ext>
            </a:extLst>
          </p:cNvPr>
          <p:cNvSpPr>
            <a:spLocks noGrp="1"/>
          </p:cNvSpPr>
          <p:nvPr>
            <p:ph type="body" idx="1"/>
          </p:nvPr>
        </p:nvSpPr>
        <p:spPr bwMode="gray">
          <a:xfrm>
            <a:off x="766764" y="2133600"/>
            <a:ext cx="10658475" cy="3959226"/>
          </a:xfrm>
          <a:prstGeom prst="rect">
            <a:avLst/>
          </a:prstGeom>
        </p:spPr>
        <p:txBody>
          <a:bodyPr vert="horz" lIns="0" tIns="0" rIns="0" bIns="0" rtlCol="0">
            <a:noAutofit/>
          </a:bodyPr>
          <a:lstStyle/>
          <a:p>
            <a:pPr lvl="0"/>
            <a:r>
              <a:rPr lang="en-GB" err="1"/>
              <a:t>Mastertextformat</a:t>
            </a:r>
            <a:r>
              <a:rPr lang="en-GB"/>
              <a:t> </a:t>
            </a:r>
            <a:r>
              <a:rPr lang="en-GB" err="1"/>
              <a:t>bearbeiten</a:t>
            </a:r>
            <a:endParaRPr lang="en-GB"/>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5" name="Fußzeilenplatzhalter 4">
            <a:extLst>
              <a:ext uri="{FF2B5EF4-FFF2-40B4-BE49-F238E27FC236}">
                <a16:creationId xmlns:a16="http://schemas.microsoft.com/office/drawing/2014/main" id="{B56C3840-DFAA-4153-A3DF-F2C9EDA63E84}"/>
              </a:ext>
            </a:extLst>
          </p:cNvPr>
          <p:cNvSpPr>
            <a:spLocks noGrp="1"/>
          </p:cNvSpPr>
          <p:nvPr>
            <p:ph type="ftr" sz="quarter" idx="3"/>
          </p:nvPr>
        </p:nvSpPr>
        <p:spPr bwMode="gray">
          <a:xfrm>
            <a:off x="766762" y="6381328"/>
            <a:ext cx="6553014" cy="216000"/>
          </a:xfrm>
          <a:prstGeom prst="rect">
            <a:avLst/>
          </a:prstGeom>
        </p:spPr>
        <p:txBody>
          <a:bodyPr vert="horz" lIns="0" tIns="0" rIns="0" bIns="0" rtlCol="0" anchor="ctr"/>
          <a:lstStyle>
            <a:lvl1pPr algn="l">
              <a:defRPr sz="1000" i="1">
                <a:solidFill>
                  <a:schemeClr val="tx2"/>
                </a:solidFill>
                <a:latin typeface="Georgia" panose="02040502050405020303" pitchFamily="18" charset="0"/>
              </a:defRPr>
            </a:lvl1pPr>
          </a:lstStyle>
          <a:p>
            <a:r>
              <a:rPr lang="en-GB"/>
              <a:t>Title of presentation</a:t>
            </a:r>
          </a:p>
        </p:txBody>
      </p:sp>
      <p:sp>
        <p:nvSpPr>
          <p:cNvPr id="6" name="Foliennummernplatzhalter 5">
            <a:extLst>
              <a:ext uri="{FF2B5EF4-FFF2-40B4-BE49-F238E27FC236}">
                <a16:creationId xmlns:a16="http://schemas.microsoft.com/office/drawing/2014/main" id="{839AF998-D1FE-439C-B6E2-79EA2D874E87}"/>
              </a:ext>
            </a:extLst>
          </p:cNvPr>
          <p:cNvSpPr>
            <a:spLocks noGrp="1"/>
          </p:cNvSpPr>
          <p:nvPr>
            <p:ph type="sldNum" sz="quarter" idx="4"/>
          </p:nvPr>
        </p:nvSpPr>
        <p:spPr bwMode="gray">
          <a:xfrm>
            <a:off x="10776520" y="6381328"/>
            <a:ext cx="648072" cy="216000"/>
          </a:xfrm>
          <a:prstGeom prst="rect">
            <a:avLst/>
          </a:prstGeom>
        </p:spPr>
        <p:txBody>
          <a:bodyPr vert="horz" lIns="0" tIns="0" rIns="0" bIns="0" rtlCol="0" anchor="ctr"/>
          <a:lstStyle>
            <a:lvl1pPr algn="r">
              <a:defRPr sz="1000" i="1">
                <a:solidFill>
                  <a:schemeClr val="tx2"/>
                </a:solidFill>
                <a:latin typeface="Georgia" panose="02040502050405020303" pitchFamily="18" charset="0"/>
              </a:defRPr>
            </a:lvl1pPr>
          </a:lstStyle>
          <a:p>
            <a:fld id="{8D75F291-B186-437B-9BD4-204251E78F38}" type="slidenum">
              <a:rPr lang="en-GB" smtClean="0"/>
              <a:pPr/>
              <a:t>‹Nr.›</a:t>
            </a:fld>
            <a:endParaRPr lang="en-GB"/>
          </a:p>
        </p:txBody>
      </p:sp>
      <p:sp>
        <p:nvSpPr>
          <p:cNvPr id="14" name="Rechteck 13">
            <a:extLst>
              <a:ext uri="{FF2B5EF4-FFF2-40B4-BE49-F238E27FC236}">
                <a16:creationId xmlns:a16="http://schemas.microsoft.com/office/drawing/2014/main" id="{03B0CB32-D26C-4139-AC97-E615E3B183C5}"/>
              </a:ext>
            </a:extLst>
          </p:cNvPr>
          <p:cNvSpPr/>
          <p:nvPr userDrawn="1"/>
        </p:nvSpPr>
        <p:spPr bwMode="gray">
          <a:xfrm>
            <a:off x="76740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5" name="Rechteck 14">
            <a:extLst>
              <a:ext uri="{FF2B5EF4-FFF2-40B4-BE49-F238E27FC236}">
                <a16:creationId xmlns:a16="http://schemas.microsoft.com/office/drawing/2014/main" id="{91DC9A3A-ED32-4D4A-8D19-82540736128D}"/>
              </a:ext>
            </a:extLst>
          </p:cNvPr>
          <p:cNvSpPr/>
          <p:nvPr userDrawn="1"/>
        </p:nvSpPr>
        <p:spPr bwMode="gray">
          <a:xfrm>
            <a:off x="213496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6" name="Rechteck 15">
            <a:extLst>
              <a:ext uri="{FF2B5EF4-FFF2-40B4-BE49-F238E27FC236}">
                <a16:creationId xmlns:a16="http://schemas.microsoft.com/office/drawing/2014/main" id="{94806E07-6018-4E57-B4F4-8AC531367F2F}"/>
              </a:ext>
            </a:extLst>
          </p:cNvPr>
          <p:cNvSpPr/>
          <p:nvPr userDrawn="1"/>
        </p:nvSpPr>
        <p:spPr bwMode="gray">
          <a:xfrm>
            <a:off x="350323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7" name="Rechteck 16">
            <a:extLst>
              <a:ext uri="{FF2B5EF4-FFF2-40B4-BE49-F238E27FC236}">
                <a16:creationId xmlns:a16="http://schemas.microsoft.com/office/drawing/2014/main" id="{35DE8584-6E72-4669-AAC3-55D6D4CF1F80}"/>
              </a:ext>
            </a:extLst>
          </p:cNvPr>
          <p:cNvSpPr/>
          <p:nvPr userDrawn="1"/>
        </p:nvSpPr>
        <p:spPr bwMode="gray">
          <a:xfrm>
            <a:off x="4871504"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hteck 17">
            <a:extLst>
              <a:ext uri="{FF2B5EF4-FFF2-40B4-BE49-F238E27FC236}">
                <a16:creationId xmlns:a16="http://schemas.microsoft.com/office/drawing/2014/main" id="{6246B53A-62D7-4048-A306-E08508CA9F04}"/>
              </a:ext>
            </a:extLst>
          </p:cNvPr>
          <p:cNvSpPr/>
          <p:nvPr userDrawn="1"/>
        </p:nvSpPr>
        <p:spPr bwMode="gray">
          <a:xfrm>
            <a:off x="6239776"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hteck 18">
            <a:extLst>
              <a:ext uri="{FF2B5EF4-FFF2-40B4-BE49-F238E27FC236}">
                <a16:creationId xmlns:a16="http://schemas.microsoft.com/office/drawing/2014/main" id="{0B0281E8-DEEF-4F7C-BC61-93198CAAFD38}"/>
              </a:ext>
            </a:extLst>
          </p:cNvPr>
          <p:cNvSpPr/>
          <p:nvPr userDrawn="1"/>
        </p:nvSpPr>
        <p:spPr bwMode="gray">
          <a:xfrm>
            <a:off x="760804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hteck 19">
            <a:extLst>
              <a:ext uri="{FF2B5EF4-FFF2-40B4-BE49-F238E27FC236}">
                <a16:creationId xmlns:a16="http://schemas.microsoft.com/office/drawing/2014/main" id="{2AB5255D-CE7A-424C-86F5-B3506F3CF776}"/>
              </a:ext>
            </a:extLst>
          </p:cNvPr>
          <p:cNvSpPr/>
          <p:nvPr userDrawn="1"/>
        </p:nvSpPr>
        <p:spPr bwMode="gray">
          <a:xfrm>
            <a:off x="897632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hteck 20">
            <a:extLst>
              <a:ext uri="{FF2B5EF4-FFF2-40B4-BE49-F238E27FC236}">
                <a16:creationId xmlns:a16="http://schemas.microsoft.com/office/drawing/2014/main" id="{EA0C3F2F-BD2D-471F-A7EC-96B76086BCC2}"/>
              </a:ext>
            </a:extLst>
          </p:cNvPr>
          <p:cNvSpPr/>
          <p:nvPr userDrawn="1"/>
        </p:nvSpPr>
        <p:spPr bwMode="gray">
          <a:xfrm>
            <a:off x="1034459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 name="Titelplatzhalter 1">
            <a:extLst>
              <a:ext uri="{FF2B5EF4-FFF2-40B4-BE49-F238E27FC236}">
                <a16:creationId xmlns:a16="http://schemas.microsoft.com/office/drawing/2014/main" id="{C3366713-9D75-410E-8FEC-A3C9DEDF5C73}"/>
              </a:ext>
            </a:extLst>
          </p:cNvPr>
          <p:cNvSpPr>
            <a:spLocks noGrp="1"/>
          </p:cNvSpPr>
          <p:nvPr>
            <p:ph type="title"/>
          </p:nvPr>
        </p:nvSpPr>
        <p:spPr bwMode="gray">
          <a:xfrm>
            <a:off x="766764" y="260752"/>
            <a:ext cx="7921625" cy="936000"/>
          </a:xfrm>
          <a:prstGeom prst="rect">
            <a:avLst/>
          </a:prstGeom>
        </p:spPr>
        <p:txBody>
          <a:bodyPr vert="horz" lIns="0" tIns="0" rIns="0" bIns="54000" rtlCol="0" anchor="b">
            <a:normAutofit/>
          </a:bodyPr>
          <a:lstStyle/>
          <a:p>
            <a:r>
              <a:rPr lang="en-GB" err="1"/>
              <a:t>Mastertitelformat</a:t>
            </a:r>
            <a:r>
              <a:rPr lang="en-GB"/>
              <a:t> </a:t>
            </a:r>
            <a:r>
              <a:rPr lang="en-GB" err="1"/>
              <a:t>bearbeiten</a:t>
            </a:r>
            <a:endParaRPr lang="en-GB"/>
          </a:p>
        </p:txBody>
      </p:sp>
    </p:spTree>
    <p:extLst>
      <p:ext uri="{BB962C8B-B14F-4D97-AF65-F5344CB8AC3E}">
        <p14:creationId xmlns:p14="http://schemas.microsoft.com/office/powerpoint/2010/main" val="3096521953"/>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Lst>
  <p:hf hdr="0"/>
  <p:txStyles>
    <p:titleStyle>
      <a:lvl1pPr algn="l" defTabSz="914446"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0" indent="0" algn="l" defTabSz="914446" rtl="0" eaLnBrk="1" latinLnBrk="0" hangingPunct="1">
        <a:lnSpc>
          <a:spcPct val="100000"/>
        </a:lnSpc>
        <a:spcBef>
          <a:spcPts val="1000"/>
        </a:spcBef>
        <a:buFont typeface="Arial" panose="020B0604020202020204" pitchFamily="34" charset="0"/>
        <a:buNone/>
        <a:defRPr sz="1800" kern="1200">
          <a:solidFill>
            <a:schemeClr val="tx1"/>
          </a:solidFill>
          <a:latin typeface="+mn-lt"/>
          <a:ea typeface="+mn-ea"/>
          <a:cs typeface="+mn-cs"/>
        </a:defRPr>
      </a:lvl1pPr>
      <a:lvl2pPr marL="252013" indent="-252013" algn="l" defTabSz="914446"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2pPr>
      <a:lvl3pPr marL="504025" indent="-252013" algn="l" defTabSz="914446"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3pPr>
      <a:lvl4pPr marL="756038" indent="-252013" algn="l" defTabSz="914446"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4pPr>
      <a:lvl5pPr marL="0" indent="0" algn="l" defTabSz="914446"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5pPr>
      <a:lvl6pPr marL="0" indent="0" algn="l" defTabSz="914446"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6pPr>
      <a:lvl7pPr marL="0" indent="0" algn="l" defTabSz="914446"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7pPr>
      <a:lvl8pPr marL="0" indent="0" algn="l" defTabSz="914446"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8pPr>
      <a:lvl9pPr marL="0" indent="0" algn="l" defTabSz="914446"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9pPr>
    </p:bodyStyle>
    <p:otherStyle>
      <a:defPPr>
        <a:defRPr lang="de-DE"/>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1" name="Grafik 8"/>
          <p:cNvPicPr/>
          <p:nvPr/>
        </p:nvPicPr>
        <p:blipFill>
          <a:blip r:embed="rId18"/>
          <a:stretch/>
        </p:blipFill>
        <p:spPr>
          <a:xfrm>
            <a:off x="10478160" y="368280"/>
            <a:ext cx="1182960" cy="658080"/>
          </a:xfrm>
          <a:prstGeom prst="rect">
            <a:avLst/>
          </a:prstGeom>
          <a:ln>
            <a:noFill/>
          </a:ln>
        </p:spPr>
      </p:pic>
      <p:sp>
        <p:nvSpPr>
          <p:cNvPr id="162" name="PlaceHolder 1"/>
          <p:cNvSpPr>
            <a:spLocks noGrp="1"/>
          </p:cNvSpPr>
          <p:nvPr>
            <p:ph type="body"/>
          </p:nvPr>
        </p:nvSpPr>
        <p:spPr>
          <a:xfrm>
            <a:off x="515880" y="1605960"/>
            <a:ext cx="7298640" cy="4340880"/>
          </a:xfrm>
          <a:prstGeom prst="rect">
            <a:avLst/>
          </a:prstGeom>
        </p:spPr>
        <p:txBody>
          <a:bodyPr lIns="0" tIns="0" rIns="0" bIns="0">
            <a:noAutofit/>
          </a:bodyPr>
          <a:lstStyle/>
          <a:p>
            <a:pPr>
              <a:lnSpc>
                <a:spcPct val="100000"/>
              </a:lnSpc>
              <a:spcBef>
                <a:spcPts val="799"/>
              </a:spcBef>
              <a:tabLst>
                <a:tab pos="0" algn="l"/>
              </a:tabLst>
            </a:pPr>
            <a:r>
              <a:rPr lang="de-DE" sz="1800" b="0" strike="noStrike" spc="-1">
                <a:solidFill>
                  <a:srgbClr val="404040"/>
                </a:solidFill>
                <a:latin typeface="Arial"/>
                <a:ea typeface="DejaVu Sans"/>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endParaRPr lang="en-BE" sz="1800" b="0" strike="noStrike" spc="-1">
              <a:solidFill>
                <a:srgbClr val="000000"/>
              </a:solidFill>
              <a:latin typeface="Arial"/>
            </a:endParaRPr>
          </a:p>
        </p:txBody>
      </p:sp>
      <p:sp>
        <p:nvSpPr>
          <p:cNvPr id="163" name="PlaceHolder 2"/>
          <p:cNvSpPr>
            <a:spLocks noGrp="1"/>
          </p:cNvSpPr>
          <p:nvPr>
            <p:ph type="title"/>
          </p:nvPr>
        </p:nvSpPr>
        <p:spPr>
          <a:xfrm>
            <a:off x="515880" y="453960"/>
            <a:ext cx="6874920" cy="757080"/>
          </a:xfrm>
          <a:prstGeom prst="rect">
            <a:avLst/>
          </a:prstGeom>
        </p:spPr>
        <p:txBody>
          <a:bodyPr lIns="0" tIns="0" rIns="0" bIns="45000">
            <a:noAutofit/>
          </a:bodyPr>
          <a:lstStyle/>
          <a:p>
            <a:pPr>
              <a:lnSpc>
                <a:spcPct val="90000"/>
              </a:lnSpc>
            </a:pPr>
            <a:r>
              <a:rPr lang="de-DE" sz="2900" b="0" strike="noStrike" spc="-1">
                <a:solidFill>
                  <a:srgbClr val="000094"/>
                </a:solidFill>
                <a:latin typeface="Arial"/>
                <a:ea typeface="DejaVu Sans"/>
              </a:rPr>
              <a:t>This is a headline</a:t>
            </a:r>
            <a:endParaRPr lang="en-BE" sz="2900" b="0" strike="noStrike" spc="-1">
              <a:solidFill>
                <a:srgbClr val="000000"/>
              </a:solidFill>
              <a:latin typeface="Arial"/>
            </a:endParaRPr>
          </a:p>
        </p:txBody>
      </p:sp>
      <p:pic>
        <p:nvPicPr>
          <p:cNvPr id="164" name="Grafik 7"/>
          <p:cNvPicPr/>
          <p:nvPr/>
        </p:nvPicPr>
        <p:blipFill>
          <a:blip r:embed="rId19" cstate="hqprint">
            <a:extLst>
              <a:ext uri="{28A0092B-C50C-407E-A947-70E740481C1C}">
                <a14:useLocalDpi xmlns:a14="http://schemas.microsoft.com/office/drawing/2010/main"/>
              </a:ext>
            </a:extLst>
          </a:blip>
          <a:stretch/>
        </p:blipFill>
        <p:spPr>
          <a:xfrm>
            <a:off x="10477440" y="368280"/>
            <a:ext cx="1184040" cy="660240"/>
          </a:xfrm>
          <a:prstGeom prst="rect">
            <a:avLst/>
          </a:prstGeom>
          <a:ln>
            <a:noFill/>
          </a:ln>
        </p:spPr>
      </p:pic>
      <p:sp>
        <p:nvSpPr>
          <p:cNvPr id="165" name="PlaceHolder 3"/>
          <p:cNvSpPr>
            <a:spLocks noGrp="1"/>
          </p:cNvSpPr>
          <p:nvPr>
            <p:ph type="dt" idx="2"/>
          </p:nvPr>
        </p:nvSpPr>
        <p:spPr>
          <a:xfrm>
            <a:off x="10237680" y="6377040"/>
            <a:ext cx="848880" cy="364320"/>
          </a:xfrm>
          <a:prstGeom prst="rect">
            <a:avLst/>
          </a:prstGeom>
        </p:spPr>
        <p:txBody>
          <a:bodyPr lIns="0" tIns="0" rIns="0" bIns="45000" anchor="ctr">
            <a:noAutofit/>
          </a:bodyPr>
          <a:lstStyle>
            <a:lvl1pPr>
              <a:lnSpc>
                <a:spcPct val="100000"/>
              </a:lnSpc>
              <a:defRPr lang="en-GB" sz="1800" b="0" strike="noStrike" spc="-1">
                <a:solidFill>
                  <a:srgbClr val="000000"/>
                </a:solidFill>
                <a:latin typeface="Arial"/>
                <a:ea typeface="DejaVu Sans"/>
              </a:defRPr>
            </a:lvl1pPr>
          </a:lstStyle>
          <a:p>
            <a:pPr>
              <a:lnSpc>
                <a:spcPct val="100000"/>
              </a:lnSpc>
            </a:pPr>
            <a:r>
              <a:rPr lang="en-GB" sz="1800" b="0" strike="noStrike" spc="-1">
                <a:solidFill>
                  <a:srgbClr val="000000"/>
                </a:solidFill>
                <a:latin typeface="Arial"/>
                <a:ea typeface="DejaVu Sans"/>
              </a:rPr>
              <a:t>&lt;date/time&gt;</a:t>
            </a:r>
            <a:endParaRPr lang="en-GB" sz="1800" b="0" strike="noStrike" spc="-1">
              <a:latin typeface="Calibri"/>
            </a:endParaRPr>
          </a:p>
        </p:txBody>
      </p:sp>
      <p:sp>
        <p:nvSpPr>
          <p:cNvPr id="166" name="PlaceHolder 4"/>
          <p:cNvSpPr>
            <a:spLocks noGrp="1"/>
          </p:cNvSpPr>
          <p:nvPr>
            <p:ph type="ftr" idx="3"/>
          </p:nvPr>
        </p:nvSpPr>
        <p:spPr>
          <a:xfrm>
            <a:off x="515880" y="6377040"/>
            <a:ext cx="4114080" cy="364320"/>
          </a:xfrm>
          <a:prstGeom prst="rect">
            <a:avLst/>
          </a:prstGeom>
        </p:spPr>
        <p:txBody>
          <a:bodyPr lIns="0" tIns="0" rIns="90000" bIns="45000" anchor="ctr">
            <a:noAutofit/>
          </a:bodyPr>
          <a:lstStyle>
            <a:lvl1pPr>
              <a:lnSpc>
                <a:spcPct val="100000"/>
              </a:lnSpc>
              <a:defRPr lang="de-DE" sz="1800" b="0" strike="noStrike" spc="-1">
                <a:solidFill>
                  <a:srgbClr val="000000"/>
                </a:solidFill>
                <a:latin typeface="Arial"/>
                <a:ea typeface="DejaVu Sans"/>
              </a:defRPr>
            </a:lvl1pPr>
          </a:lstStyle>
          <a:p>
            <a:pPr>
              <a:lnSpc>
                <a:spcPct val="100000"/>
              </a:lnSpc>
            </a:pPr>
            <a:r>
              <a:rPr lang="de-DE" sz="1800" b="0" strike="noStrike" spc="-1">
                <a:solidFill>
                  <a:srgbClr val="000000"/>
                </a:solidFill>
                <a:latin typeface="Arial"/>
                <a:ea typeface="DejaVu Sans"/>
              </a:rPr>
              <a:t>&lt;footer&gt;</a:t>
            </a:r>
            <a:endParaRPr lang="en-GB" sz="1800" b="0" strike="noStrike" spc="-1">
              <a:latin typeface="Calibri"/>
            </a:endParaRPr>
          </a:p>
        </p:txBody>
      </p:sp>
      <p:sp>
        <p:nvSpPr>
          <p:cNvPr id="167" name="PlaceHolder 5"/>
          <p:cNvSpPr>
            <a:spLocks noGrp="1"/>
          </p:cNvSpPr>
          <p:nvPr>
            <p:ph type="sldNum" idx="4"/>
          </p:nvPr>
        </p:nvSpPr>
        <p:spPr>
          <a:xfrm>
            <a:off x="11157840" y="6377040"/>
            <a:ext cx="509400" cy="364320"/>
          </a:xfrm>
          <a:prstGeom prst="rect">
            <a:avLst/>
          </a:prstGeom>
        </p:spPr>
        <p:txBody>
          <a:bodyPr lIns="0" tIns="0" rIns="0" bIns="45000" anchor="ctr">
            <a:noAutofit/>
          </a:bodyPr>
          <a:lstStyle>
            <a:lvl1pPr>
              <a:lnSpc>
                <a:spcPct val="100000"/>
              </a:lnSpc>
              <a:defRPr lang="de-DE" sz="1800" b="0" strike="noStrike" spc="-1">
                <a:solidFill>
                  <a:srgbClr val="000000"/>
                </a:solidFill>
                <a:latin typeface="Arial"/>
                <a:ea typeface="DejaVu Sans"/>
              </a:defRPr>
            </a:lvl1pPr>
          </a:lstStyle>
          <a:p>
            <a:pPr>
              <a:lnSpc>
                <a:spcPct val="100000"/>
              </a:lnSpc>
            </a:pPr>
            <a:fld id="{BA7CD65E-6BA0-49AD-8AE7-5A1254EB07D9}" type="slidenum">
              <a:rPr lang="de-DE" sz="1800" b="0" strike="noStrike" spc="-1">
                <a:solidFill>
                  <a:srgbClr val="000000"/>
                </a:solidFill>
                <a:latin typeface="Arial"/>
                <a:ea typeface="DejaVu Sans"/>
              </a:rPr>
              <a:t>‹Nr.›</a:t>
            </a:fld>
            <a:endParaRPr lang="en-GB" sz="1800" b="0" strike="noStrike" spc="-1">
              <a:latin typeface="Calibri"/>
            </a:endParaRPr>
          </a:p>
        </p:txBody>
      </p:sp>
    </p:spTree>
    <p:extLst>
      <p:ext uri="{BB962C8B-B14F-4D97-AF65-F5344CB8AC3E}">
        <p14:creationId xmlns:p14="http://schemas.microsoft.com/office/powerpoint/2010/main" val="502223585"/>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767676"/>
                </a:solidFill>
                <a:latin typeface="Arial"/>
                <a:ea typeface="Arial"/>
                <a:cs typeface="Arial"/>
                <a:sym typeface="Arial"/>
              </a:defRPr>
            </a:lvl1pPr>
            <a:lvl2pPr marL="0" marR="0" lvl="1" indent="0" algn="l" rtl="0">
              <a:spcBef>
                <a:spcPts val="0"/>
              </a:spcBef>
              <a:buNone/>
              <a:defRPr sz="1200" b="0" i="0" u="none" strike="noStrike" cap="none">
                <a:solidFill>
                  <a:srgbClr val="767676"/>
                </a:solidFill>
                <a:latin typeface="Arial"/>
                <a:ea typeface="Arial"/>
                <a:cs typeface="Arial"/>
                <a:sym typeface="Arial"/>
              </a:defRPr>
            </a:lvl2pPr>
            <a:lvl3pPr marL="0" marR="0" lvl="2" indent="0" algn="l" rtl="0">
              <a:spcBef>
                <a:spcPts val="0"/>
              </a:spcBef>
              <a:buNone/>
              <a:defRPr sz="1200" b="0" i="0" u="none" strike="noStrike" cap="none">
                <a:solidFill>
                  <a:srgbClr val="767676"/>
                </a:solidFill>
                <a:latin typeface="Arial"/>
                <a:ea typeface="Arial"/>
                <a:cs typeface="Arial"/>
                <a:sym typeface="Arial"/>
              </a:defRPr>
            </a:lvl3pPr>
            <a:lvl4pPr marL="0" marR="0" lvl="3" indent="0" algn="l" rtl="0">
              <a:spcBef>
                <a:spcPts val="0"/>
              </a:spcBef>
              <a:buNone/>
              <a:defRPr sz="1200" b="0" i="0" u="none" strike="noStrike" cap="none">
                <a:solidFill>
                  <a:srgbClr val="767676"/>
                </a:solidFill>
                <a:latin typeface="Arial"/>
                <a:ea typeface="Arial"/>
                <a:cs typeface="Arial"/>
                <a:sym typeface="Arial"/>
              </a:defRPr>
            </a:lvl4pPr>
            <a:lvl5pPr marL="0" marR="0" lvl="4" indent="0" algn="l" rtl="0">
              <a:spcBef>
                <a:spcPts val="0"/>
              </a:spcBef>
              <a:buNone/>
              <a:defRPr sz="1200" b="0" i="0" u="none" strike="noStrike" cap="none">
                <a:solidFill>
                  <a:srgbClr val="767676"/>
                </a:solidFill>
                <a:latin typeface="Arial"/>
                <a:ea typeface="Arial"/>
                <a:cs typeface="Arial"/>
                <a:sym typeface="Arial"/>
              </a:defRPr>
            </a:lvl5pPr>
            <a:lvl6pPr marL="0" marR="0" lvl="5" indent="0" algn="l" rtl="0">
              <a:spcBef>
                <a:spcPts val="0"/>
              </a:spcBef>
              <a:buNone/>
              <a:defRPr sz="1200" b="0" i="0" u="none" strike="noStrike" cap="none">
                <a:solidFill>
                  <a:srgbClr val="767676"/>
                </a:solidFill>
                <a:latin typeface="Arial"/>
                <a:ea typeface="Arial"/>
                <a:cs typeface="Arial"/>
                <a:sym typeface="Arial"/>
              </a:defRPr>
            </a:lvl6pPr>
            <a:lvl7pPr marL="0" marR="0" lvl="6" indent="0" algn="l" rtl="0">
              <a:spcBef>
                <a:spcPts val="0"/>
              </a:spcBef>
              <a:buNone/>
              <a:defRPr sz="1200" b="0" i="0" u="none" strike="noStrike" cap="none">
                <a:solidFill>
                  <a:srgbClr val="767676"/>
                </a:solidFill>
                <a:latin typeface="Arial"/>
                <a:ea typeface="Arial"/>
                <a:cs typeface="Arial"/>
                <a:sym typeface="Arial"/>
              </a:defRPr>
            </a:lvl7pPr>
            <a:lvl8pPr marL="0" marR="0" lvl="7" indent="0" algn="l" rtl="0">
              <a:spcBef>
                <a:spcPts val="0"/>
              </a:spcBef>
              <a:buNone/>
              <a:defRPr sz="1200" b="0" i="0" u="none" strike="noStrike" cap="none">
                <a:solidFill>
                  <a:srgbClr val="767676"/>
                </a:solidFill>
                <a:latin typeface="Arial"/>
                <a:ea typeface="Arial"/>
                <a:cs typeface="Arial"/>
                <a:sym typeface="Arial"/>
              </a:defRPr>
            </a:lvl8pPr>
            <a:lvl9pPr marL="0" marR="0" lvl="8" indent="0" algn="l" rtl="0">
              <a:spcBef>
                <a:spcPts val="0"/>
              </a:spcBef>
              <a:buNone/>
              <a:defRPr sz="1200" b="0" i="0" u="none" strike="noStrike" cap="none">
                <a:solidFill>
                  <a:srgbClr val="76767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‹Nr.›</a:t>
            </a:fld>
            <a:endParaRPr/>
          </a:p>
        </p:txBody>
      </p:sp>
      <p:sp>
        <p:nvSpPr>
          <p:cNvPr id="11" name="Google Shape;11;p21"/>
          <p:cNvSpPr txBox="1">
            <a:spLocks noGrp="1"/>
          </p:cNvSpPr>
          <p:nvPr>
            <p:ph type="title"/>
          </p:nvPr>
        </p:nvSpPr>
        <p:spPr>
          <a:xfrm>
            <a:off x="838200" y="482860"/>
            <a:ext cx="10515600" cy="782357"/>
          </a:xfrm>
          <a:prstGeom prst="rect">
            <a:avLst/>
          </a:prstGeom>
          <a:noFill/>
          <a:ln>
            <a:noFill/>
          </a:ln>
        </p:spPr>
        <p:txBody>
          <a:bodyPr spcFirstLastPara="1" wrap="square" lIns="91425" tIns="45700" rIns="91425" bIns="0" anchor="b" anchorCtr="0">
            <a:noAutofit/>
          </a:bodyPr>
          <a:lstStyle>
            <a:lvl1pPr marR="0" lvl="0" algn="l" rtl="0">
              <a:lnSpc>
                <a:spcPct val="9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1"/>
          <p:cNvSpPr txBox="1">
            <a:spLocks noGrp="1"/>
          </p:cNvSpPr>
          <p:nvPr>
            <p:ph type="body" idx="1"/>
          </p:nvPr>
        </p:nvSpPr>
        <p:spPr>
          <a:xfrm>
            <a:off x="838200" y="1825625"/>
            <a:ext cx="10515600" cy="3881904"/>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lnSpc>
                <a:spcPct val="100000"/>
              </a:lnSpc>
              <a:spcBef>
                <a:spcPts val="18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3" name="Google Shape;13;p21" descr="European Commission"/>
          <p:cNvPicPr preferRelativeResize="0"/>
          <p:nvPr/>
        </p:nvPicPr>
        <p:blipFill rotWithShape="1">
          <a:blip r:embed="rId13">
            <a:alphaModFix/>
          </a:blip>
          <a:srcRect/>
          <a:stretch/>
        </p:blipFill>
        <p:spPr>
          <a:xfrm>
            <a:off x="10033852" y="6045988"/>
            <a:ext cx="1715733" cy="450423"/>
          </a:xfrm>
          <a:prstGeom prst="rect">
            <a:avLst/>
          </a:prstGeom>
          <a:noFill/>
          <a:ln>
            <a:noFill/>
          </a:ln>
        </p:spPr>
      </p:pic>
    </p:spTree>
    <p:extLst>
      <p:ext uri="{BB962C8B-B14F-4D97-AF65-F5344CB8AC3E}">
        <p14:creationId xmlns:p14="http://schemas.microsoft.com/office/powerpoint/2010/main" val="3357278094"/>
      </p:ext>
    </p:extLst>
  </p:cSld>
  <p:clrMap bg1="lt1" tx1="dk1" bg2="dk2" tx2="lt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‹Nr.›</a:t>
            </a:fld>
            <a:endParaRPr lang="en-GB"/>
          </a:p>
        </p:txBody>
      </p:sp>
      <p:pic>
        <p:nvPicPr>
          <p:cNvPr id="7" name="Picture 6"/>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4032727955"/>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 id="2147483921" r:id="rId18"/>
    <p:sldLayoutId id="2147483922" r:id="rId19"/>
    <p:sldLayoutId id="2147483923" r:id="rId20"/>
    <p:sldLayoutId id="2147483924" r:id="rId21"/>
    <p:sldLayoutId id="2147483925" r:id="rId22"/>
    <p:sldLayoutId id="2147483926" r:id="rId23"/>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tags" Target="../tags/tag63.xml"/><Relationship Id="rId68" Type="http://schemas.openxmlformats.org/officeDocument/2006/relationships/tags" Target="../tags/tag68.xml"/><Relationship Id="rId76" Type="http://schemas.openxmlformats.org/officeDocument/2006/relationships/tags" Target="../tags/tag76.xml"/><Relationship Id="rId84" Type="http://schemas.openxmlformats.org/officeDocument/2006/relationships/tags" Target="../tags/tag84.xml"/><Relationship Id="rId89" Type="http://schemas.openxmlformats.org/officeDocument/2006/relationships/tags" Target="../tags/tag89.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notesSlide" Target="../notesSlides/notesSlide2.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66" Type="http://schemas.openxmlformats.org/officeDocument/2006/relationships/tags" Target="../tags/tag66.xml"/><Relationship Id="rId74" Type="http://schemas.openxmlformats.org/officeDocument/2006/relationships/tags" Target="../tags/tag74.xml"/><Relationship Id="rId79" Type="http://schemas.openxmlformats.org/officeDocument/2006/relationships/tags" Target="../tags/tag79.xml"/><Relationship Id="rId87" Type="http://schemas.openxmlformats.org/officeDocument/2006/relationships/tags" Target="../tags/tag87.xml"/><Relationship Id="rId5" Type="http://schemas.openxmlformats.org/officeDocument/2006/relationships/tags" Target="../tags/tag5.xml"/><Relationship Id="rId61" Type="http://schemas.openxmlformats.org/officeDocument/2006/relationships/tags" Target="../tags/tag61.xml"/><Relationship Id="rId82" Type="http://schemas.openxmlformats.org/officeDocument/2006/relationships/tags" Target="../tags/tag82.xml"/><Relationship Id="rId90" Type="http://schemas.openxmlformats.org/officeDocument/2006/relationships/tags" Target="../tags/tag90.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tags" Target="../tags/tag64.xml"/><Relationship Id="rId69" Type="http://schemas.openxmlformats.org/officeDocument/2006/relationships/tags" Target="../tags/tag69.xml"/><Relationship Id="rId77" Type="http://schemas.openxmlformats.org/officeDocument/2006/relationships/tags" Target="../tags/tag77.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80" Type="http://schemas.openxmlformats.org/officeDocument/2006/relationships/tags" Target="../tags/tag80.xml"/><Relationship Id="rId85" Type="http://schemas.openxmlformats.org/officeDocument/2006/relationships/tags" Target="../tags/tag85.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67" Type="http://schemas.openxmlformats.org/officeDocument/2006/relationships/tags" Target="../tags/tag67.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70" Type="http://schemas.openxmlformats.org/officeDocument/2006/relationships/tags" Target="../tags/tag70.xml"/><Relationship Id="rId75" Type="http://schemas.openxmlformats.org/officeDocument/2006/relationships/tags" Target="../tags/tag75.xml"/><Relationship Id="rId83" Type="http://schemas.openxmlformats.org/officeDocument/2006/relationships/tags" Target="../tags/tag83.xml"/><Relationship Id="rId88" Type="http://schemas.openxmlformats.org/officeDocument/2006/relationships/tags" Target="../tags/tag88.xml"/><Relationship Id="rId91" Type="http://schemas.openxmlformats.org/officeDocument/2006/relationships/slideLayout" Target="../slideLayouts/slideLayout73.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73" Type="http://schemas.openxmlformats.org/officeDocument/2006/relationships/tags" Target="../tags/tag73.xml"/><Relationship Id="rId78" Type="http://schemas.openxmlformats.org/officeDocument/2006/relationships/tags" Target="../tags/tag78.xml"/><Relationship Id="rId81" Type="http://schemas.openxmlformats.org/officeDocument/2006/relationships/tags" Target="../tags/tag81.xml"/><Relationship Id="rId86" Type="http://schemas.openxmlformats.org/officeDocument/2006/relationships/tags" Target="../tags/tag86.xml"/><Relationship Id="rId4" Type="http://schemas.openxmlformats.org/officeDocument/2006/relationships/tags" Target="../tags/tag4.xml"/><Relationship Id="rId9"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7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4.xml"/><Relationship Id="rId1" Type="http://schemas.openxmlformats.org/officeDocument/2006/relationships/themeOverride" Target="../theme/themeOverride1.xml"/><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8.xml"/></Relationships>
</file>

<file path=ppt/slides/_rels/slide1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108.xml"/><Relationship Id="rId5" Type="http://schemas.openxmlformats.org/officeDocument/2006/relationships/image" Target="../media/image62.jpe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302C3A5F-5729-92AC-FA33-FD8D96C1BD6D}"/>
              </a:ext>
            </a:extLst>
          </p:cNvPr>
          <p:cNvSpPr txBox="1">
            <a:spLocks/>
          </p:cNvSpPr>
          <p:nvPr/>
        </p:nvSpPr>
        <p:spPr>
          <a:xfrm>
            <a:off x="790524" y="3506994"/>
            <a:ext cx="7081077" cy="1134582"/>
          </a:xfrm>
          <a:prstGeom prst="rect">
            <a:avLst/>
          </a:prstGeom>
        </p:spPr>
        <p:txBody>
          <a:bodyPr>
            <a:normAutofit fontScale="97500"/>
          </a:bodyPr>
          <a:lstStyle>
            <a:lvl1pPr>
              <a:defRPr>
                <a:latin typeface="+mj-lt"/>
                <a:ea typeface="+mj-ea"/>
                <a:cs typeface="+mj-cs"/>
              </a:defRPr>
            </a:lvl1pPr>
          </a:lstStyle>
          <a:p>
            <a:pPr algn="l" rtl="0">
              <a:defRPr/>
            </a:pPr>
            <a:r>
              <a:rPr lang="en-GB" sz="4400" dirty="0">
                <a:solidFill>
                  <a:prstClr val="white"/>
                </a:solidFill>
                <a:latin typeface="Calibri"/>
                <a:cs typeface="Calibri"/>
                <a:sym typeface="Arial"/>
              </a:rPr>
              <a:t>Inside Gaia-X #17</a:t>
            </a:r>
            <a:br>
              <a:rPr lang="en-GB" sz="4400" dirty="0">
                <a:solidFill>
                  <a:prstClr val="white"/>
                </a:solidFill>
                <a:latin typeface="Calibri"/>
                <a:cs typeface="Calibri"/>
                <a:sym typeface="Arial"/>
              </a:rPr>
            </a:br>
            <a:r>
              <a:rPr lang="en-GB" sz="2100" dirty="0">
                <a:solidFill>
                  <a:prstClr val="white"/>
                </a:solidFill>
                <a:latin typeface="Calibri"/>
                <a:cs typeface="Calibri"/>
                <a:sym typeface="Arial"/>
              </a:rPr>
              <a:t>Gaia-X Hub Austria, 12.12.2023</a:t>
            </a:r>
            <a:endParaRPr lang="en-GB" sz="4400" dirty="0">
              <a:solidFill>
                <a:prstClr val="white"/>
              </a:solidFill>
              <a:latin typeface="Calibri"/>
              <a:cs typeface="Calibri"/>
              <a:sym typeface="Arial"/>
            </a:endParaRPr>
          </a:p>
        </p:txBody>
      </p:sp>
      <p:sp>
        <p:nvSpPr>
          <p:cNvPr id="7" name="TextBox 6">
            <a:extLst>
              <a:ext uri="{FF2B5EF4-FFF2-40B4-BE49-F238E27FC236}">
                <a16:creationId xmlns:a16="http://schemas.microsoft.com/office/drawing/2014/main" id="{8FEED75D-4687-9038-C3F1-1A8C9B3D1365}"/>
              </a:ext>
            </a:extLst>
          </p:cNvPr>
          <p:cNvSpPr txBox="1"/>
          <p:nvPr/>
        </p:nvSpPr>
        <p:spPr>
          <a:xfrm>
            <a:off x="894521" y="5257008"/>
            <a:ext cx="8752818" cy="646331"/>
          </a:xfrm>
          <a:prstGeom prst="rect">
            <a:avLst/>
          </a:prstGeom>
          <a:noFill/>
        </p:spPr>
        <p:txBody>
          <a:bodyPr wrap="square">
            <a:spAutoFit/>
          </a:bodyPr>
          <a:lstStyle/>
          <a:p>
            <a:r>
              <a:rPr lang="fr-BE" dirty="0">
                <a:solidFill>
                  <a:srgbClr val="00B0F0"/>
                </a:solidFill>
              </a:rPr>
              <a:t>Ulrich Ahle | CEO Gaia-X </a:t>
            </a:r>
            <a:r>
              <a:rPr lang="fr-BE" dirty="0" err="1">
                <a:solidFill>
                  <a:srgbClr val="00B0F0"/>
                </a:solidFill>
              </a:rPr>
              <a:t>European</a:t>
            </a:r>
            <a:r>
              <a:rPr lang="fr-BE" dirty="0">
                <a:solidFill>
                  <a:srgbClr val="00B0F0"/>
                </a:solidFill>
              </a:rPr>
              <a:t> Association for Data and Cloud</a:t>
            </a:r>
            <a:br>
              <a:rPr lang="fr-BE" dirty="0">
                <a:solidFill>
                  <a:srgbClr val="00B0F0"/>
                </a:solidFill>
              </a:rPr>
            </a:br>
            <a:endParaRPr lang="en-BE" dirty="0">
              <a:solidFill>
                <a:srgbClr val="00B0F0"/>
              </a:solidFill>
            </a:endParaRPr>
          </a:p>
        </p:txBody>
      </p:sp>
    </p:spTree>
    <p:extLst>
      <p:ext uri="{BB962C8B-B14F-4D97-AF65-F5344CB8AC3E}">
        <p14:creationId xmlns:p14="http://schemas.microsoft.com/office/powerpoint/2010/main" val="4100083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g1320d27c253_0_5"/>
          <p:cNvSpPr/>
          <p:nvPr/>
        </p:nvSpPr>
        <p:spPr>
          <a:xfrm>
            <a:off x="1" y="0"/>
            <a:ext cx="2823779" cy="1105153"/>
          </a:xfrm>
          <a:prstGeom prst="rect">
            <a:avLst/>
          </a:prstGeom>
          <a:solidFill>
            <a:srgbClr val="000094"/>
          </a:soli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sp>
        <p:nvSpPr>
          <p:cNvPr id="601" name="Google Shape;601;g1320d27c253_0_5"/>
          <p:cNvSpPr txBox="1"/>
          <p:nvPr/>
        </p:nvSpPr>
        <p:spPr>
          <a:xfrm>
            <a:off x="411143" y="336164"/>
            <a:ext cx="9710738" cy="430887"/>
          </a:xfrm>
          <a:prstGeom prst="rect">
            <a:avLst/>
          </a:prstGeom>
          <a:noFill/>
          <a:ln>
            <a:noFill/>
          </a:ln>
        </p:spPr>
        <p:txBody>
          <a:bodyPr spcFirstLastPara="1" wrap="square" lIns="0" tIns="0" rIns="0" bIns="0" anchor="t" anchorCtr="0">
            <a:spAutoFit/>
          </a:bodyPr>
          <a:lstStyle/>
          <a:p>
            <a:pPr algn="l" defTabSz="609630" rtl="0">
              <a:buClr>
                <a:srgbClr val="000000"/>
              </a:buClr>
            </a:pPr>
            <a:r>
              <a:rPr lang="en-US" sz="2800" b="1">
                <a:solidFill>
                  <a:srgbClr val="FFFFFF"/>
                </a:solidFill>
                <a:latin typeface="Titillium Web"/>
                <a:ea typeface="Titillium Web"/>
                <a:cs typeface="Titillium Web"/>
                <a:sym typeface="Titillium Web"/>
              </a:rPr>
              <a:t>Gaia-X Vision</a:t>
            </a:r>
            <a:endParaRPr sz="933">
              <a:solidFill>
                <a:srgbClr val="000000"/>
              </a:solidFill>
              <a:latin typeface="Arial"/>
              <a:cs typeface="Arial"/>
              <a:sym typeface="Arial"/>
            </a:endParaRPr>
          </a:p>
        </p:txBody>
      </p:sp>
      <p:sp>
        <p:nvSpPr>
          <p:cNvPr id="602" name="Google Shape;602;g1320d27c253_0_5"/>
          <p:cNvSpPr txBox="1"/>
          <p:nvPr/>
        </p:nvSpPr>
        <p:spPr>
          <a:xfrm>
            <a:off x="3" y="3313379"/>
            <a:ext cx="2048659" cy="615527"/>
          </a:xfrm>
          <a:prstGeom prst="rect">
            <a:avLst/>
          </a:prstGeom>
          <a:noFill/>
          <a:ln>
            <a:noFill/>
          </a:ln>
        </p:spPr>
        <p:txBody>
          <a:bodyPr spcFirstLastPara="1" wrap="square" lIns="60950" tIns="30467" rIns="60950" bIns="30467" anchor="t" anchorCtr="0">
            <a:spAutoFit/>
          </a:bodyPr>
          <a:lstStyle/>
          <a:p>
            <a:pPr algn="ctr" defTabSz="609630" rtl="0">
              <a:buClr>
                <a:srgbClr val="000000"/>
              </a:buClr>
            </a:pPr>
            <a:r>
              <a:rPr lang="en-US" sz="3600">
                <a:solidFill>
                  <a:srgbClr val="46DAFF"/>
                </a:solidFill>
                <a:latin typeface="Impact"/>
                <a:ea typeface="Impact"/>
                <a:cs typeface="Impact"/>
                <a:sym typeface="Impact"/>
              </a:rPr>
              <a:t>VISION</a:t>
            </a:r>
            <a:endParaRPr sz="3600">
              <a:solidFill>
                <a:srgbClr val="46DAFF"/>
              </a:solidFill>
              <a:latin typeface="Impact"/>
              <a:ea typeface="Impact"/>
              <a:cs typeface="Impact"/>
              <a:sym typeface="Impact"/>
            </a:endParaRPr>
          </a:p>
        </p:txBody>
      </p:sp>
      <p:grpSp>
        <p:nvGrpSpPr>
          <p:cNvPr id="603" name="Google Shape;603;g1320d27c253_0_5"/>
          <p:cNvGrpSpPr/>
          <p:nvPr/>
        </p:nvGrpSpPr>
        <p:grpSpPr>
          <a:xfrm>
            <a:off x="1809838" y="2209266"/>
            <a:ext cx="10252409" cy="2823779"/>
            <a:chOff x="2714757" y="3313899"/>
            <a:chExt cx="15378614" cy="4235668"/>
          </a:xfrm>
        </p:grpSpPr>
        <p:sp>
          <p:nvSpPr>
            <p:cNvPr id="604" name="Google Shape;604;g1320d27c253_0_5"/>
            <p:cNvSpPr/>
            <p:nvPr/>
          </p:nvSpPr>
          <p:spPr>
            <a:xfrm>
              <a:off x="6759065" y="5163992"/>
              <a:ext cx="11334306" cy="426610"/>
            </a:xfrm>
            <a:prstGeom prst="rect">
              <a:avLst/>
            </a:prstGeom>
            <a:gradFill>
              <a:gsLst>
                <a:gs pos="0">
                  <a:srgbClr val="46DAFF"/>
                </a:gs>
                <a:gs pos="100000">
                  <a:schemeClr val="lt1"/>
                </a:gs>
              </a:gsLst>
              <a:lin ang="0" scaled="0"/>
            </a:gra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pic>
          <p:nvPicPr>
            <p:cNvPr id="605" name="Google Shape;605;g1320d27c253_0_5" descr="A blue and white gear with a dart in the center&#10;&#10;Description automatically generated"/>
            <p:cNvPicPr preferRelativeResize="0"/>
            <p:nvPr/>
          </p:nvPicPr>
          <p:blipFill rotWithShape="1">
            <a:blip r:embed="rId3">
              <a:alphaModFix/>
            </a:blip>
            <a:srcRect/>
            <a:stretch/>
          </p:blipFill>
          <p:spPr>
            <a:xfrm>
              <a:off x="2714757" y="3313899"/>
              <a:ext cx="4235668" cy="4235668"/>
            </a:xfrm>
            <a:prstGeom prst="rect">
              <a:avLst/>
            </a:prstGeom>
            <a:noFill/>
            <a:ln>
              <a:noFill/>
            </a:ln>
          </p:spPr>
        </p:pic>
      </p:grpSp>
      <p:sp>
        <p:nvSpPr>
          <p:cNvPr id="606" name="Google Shape;606;g1320d27c253_0_5"/>
          <p:cNvSpPr/>
          <p:nvPr/>
        </p:nvSpPr>
        <p:spPr>
          <a:xfrm flipH="1">
            <a:off x="4747045" y="4040913"/>
            <a:ext cx="5205029" cy="1473840"/>
          </a:xfrm>
          <a:prstGeom prst="round2DiagRect">
            <a:avLst>
              <a:gd name="adj1" fmla="val 16667"/>
              <a:gd name="adj2" fmla="val 0"/>
            </a:avLst>
          </a:prstGeom>
          <a:gradFill>
            <a:gsLst>
              <a:gs pos="0">
                <a:schemeClr val="lt1"/>
              </a:gs>
              <a:gs pos="100000">
                <a:srgbClr val="F2F2F2"/>
              </a:gs>
            </a:gsLst>
            <a:lin ang="0" scaled="0"/>
          </a:gra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sp>
        <p:nvSpPr>
          <p:cNvPr id="607" name="Google Shape;607;g1320d27c253_0_5"/>
          <p:cNvSpPr txBox="1">
            <a:spLocks noGrp="1"/>
          </p:cNvSpPr>
          <p:nvPr>
            <p:ph type="body" idx="1"/>
          </p:nvPr>
        </p:nvSpPr>
        <p:spPr>
          <a:xfrm>
            <a:off x="4859177" y="4040914"/>
            <a:ext cx="5759204" cy="2361765"/>
          </a:xfrm>
          <a:prstGeom prst="rect">
            <a:avLst/>
          </a:prstGeom>
          <a:noFill/>
          <a:ln>
            <a:noFill/>
          </a:ln>
        </p:spPr>
        <p:txBody>
          <a:bodyPr spcFirstLastPara="1" wrap="square" lIns="91417" tIns="45700" rIns="91417" bIns="45700" anchor="t" anchorCtr="0">
            <a:normAutofit/>
          </a:bodyPr>
          <a:lstStyle/>
          <a:p>
            <a:pPr marL="0" indent="0">
              <a:lnSpc>
                <a:spcPct val="110000"/>
              </a:lnSpc>
              <a:buNone/>
            </a:pPr>
            <a:r>
              <a:rPr lang="en-US" sz="3600" dirty="0">
                <a:solidFill>
                  <a:schemeClr val="tx1">
                    <a:lumMod val="95000"/>
                    <a:lumOff val="5000"/>
                  </a:schemeClr>
                </a:solidFill>
              </a:rPr>
              <a:t>Enable trusted </a:t>
            </a:r>
            <a:r>
              <a:rPr lang="en-US" sz="3600" dirty="0" err="1">
                <a:solidFill>
                  <a:schemeClr val="tx1">
                    <a:lumMod val="95000"/>
                    <a:lumOff val="5000"/>
                  </a:schemeClr>
                </a:solidFill>
              </a:rPr>
              <a:t>decentralised</a:t>
            </a:r>
            <a:r>
              <a:rPr lang="en-US" sz="3600" dirty="0">
                <a:solidFill>
                  <a:schemeClr val="tx1">
                    <a:lumMod val="95000"/>
                    <a:lumOff val="5000"/>
                  </a:schemeClr>
                </a:solidFill>
              </a:rPr>
              <a:t> digital ecosystems </a:t>
            </a:r>
            <a:endParaRPr sz="4134" dirty="0">
              <a:solidFill>
                <a:schemeClr val="tx1">
                  <a:lumMod val="95000"/>
                  <a:lumOff val="5000"/>
                </a:schemeClr>
              </a:solidFill>
              <a:latin typeface="Titillium Web"/>
              <a:ea typeface="Titillium Web"/>
              <a:cs typeface="Titillium Web"/>
              <a:sym typeface="Titillium We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5" name="Google Shape;785;p27"/>
          <p:cNvSpPr txBox="1"/>
          <p:nvPr/>
        </p:nvSpPr>
        <p:spPr>
          <a:xfrm>
            <a:off x="1873564" y="487078"/>
            <a:ext cx="7727638" cy="749512"/>
          </a:xfrm>
          <a:prstGeom prst="rect">
            <a:avLst/>
          </a:prstGeom>
          <a:noFill/>
          <a:ln>
            <a:noFill/>
          </a:ln>
        </p:spPr>
        <p:txBody>
          <a:bodyPr spcFirstLastPara="1" wrap="square" lIns="0" tIns="0" rIns="0" bIns="0" anchor="t" anchorCtr="0">
            <a:noAutofit/>
          </a:bodyPr>
          <a:lstStyle/>
          <a:p>
            <a:pPr algn="ctr" defTabSz="914446" rtl="0"/>
            <a:endParaRPr sz="3600" b="1" kern="1200">
              <a:solidFill>
                <a:srgbClr val="1F497D"/>
              </a:solidFill>
              <a:latin typeface="Calibri"/>
              <a:ea typeface="Calibri"/>
              <a:cs typeface="Calibri"/>
              <a:sym typeface="Calibri"/>
            </a:endParaRPr>
          </a:p>
        </p:txBody>
      </p:sp>
      <p:sp>
        <p:nvSpPr>
          <p:cNvPr id="792" name="Google Shape;792;p27"/>
          <p:cNvSpPr txBox="1"/>
          <p:nvPr/>
        </p:nvSpPr>
        <p:spPr>
          <a:xfrm>
            <a:off x="411144" y="336165"/>
            <a:ext cx="9710738" cy="430887"/>
          </a:xfrm>
          <a:prstGeom prst="rect">
            <a:avLst/>
          </a:prstGeom>
          <a:noFill/>
          <a:ln>
            <a:noFill/>
          </a:ln>
        </p:spPr>
        <p:txBody>
          <a:bodyPr spcFirstLastPara="1" wrap="square" lIns="0" tIns="0" rIns="0" bIns="0" anchor="t" anchorCtr="0">
            <a:spAutoFit/>
          </a:bodyPr>
          <a:lstStyle/>
          <a:p>
            <a:pPr algn="l" defTabSz="914446" rtl="0"/>
            <a:r>
              <a:rPr lang="en-US" sz="2800" b="1" kern="1200">
                <a:solidFill>
                  <a:prstClr val="white"/>
                </a:solidFill>
                <a:latin typeface="Titillium Web"/>
                <a:ea typeface="Titillium Web"/>
                <a:cs typeface="Titillium Web"/>
                <a:sym typeface="Titillium Web"/>
              </a:rPr>
              <a:t>Gaia-X Mission</a:t>
            </a:r>
            <a:endParaRPr sz="1200" kern="1200">
              <a:solidFill>
                <a:prstClr val="black"/>
              </a:solidFill>
              <a:latin typeface="Segoe UI"/>
              <a:ea typeface="+mn-ea"/>
              <a:cs typeface="Arial"/>
              <a:sym typeface="Arial"/>
            </a:endParaRPr>
          </a:p>
        </p:txBody>
      </p:sp>
      <p:sp>
        <p:nvSpPr>
          <p:cNvPr id="3" name="Google Shape;1041;g295d8e3344c_0_1705">
            <a:extLst>
              <a:ext uri="{FF2B5EF4-FFF2-40B4-BE49-F238E27FC236}">
                <a16:creationId xmlns:a16="http://schemas.microsoft.com/office/drawing/2014/main" id="{6B068A1B-CB29-65BC-74B3-6B0D4E47180D}"/>
              </a:ext>
            </a:extLst>
          </p:cNvPr>
          <p:cNvSpPr txBox="1"/>
          <p:nvPr/>
        </p:nvSpPr>
        <p:spPr>
          <a:xfrm>
            <a:off x="393551" y="505638"/>
            <a:ext cx="9710800" cy="492443"/>
          </a:xfrm>
          <a:prstGeom prst="rect">
            <a:avLst/>
          </a:prstGeom>
          <a:noFill/>
          <a:ln>
            <a:noFill/>
          </a:ln>
        </p:spPr>
        <p:txBody>
          <a:bodyPr spcFirstLastPara="1" wrap="square" lIns="0" tIns="0" rIns="0" bIns="0" anchor="t" anchorCtr="0">
            <a:spAutoFit/>
          </a:bodyPr>
          <a:lstStyle/>
          <a:p>
            <a:pPr algn="l" defTabSz="914446" rtl="0">
              <a:buClr>
                <a:srgbClr val="000000"/>
              </a:buClr>
            </a:pPr>
            <a:r>
              <a:rPr lang="en-US" sz="3200" dirty="0">
                <a:solidFill>
                  <a:srgbClr val="000094"/>
                </a:solidFill>
                <a:latin typeface="Calibri" panose="020F0502020204030204" pitchFamily="34" charset="0"/>
                <a:cs typeface="Calibri" panose="020F0502020204030204" pitchFamily="34" charset="0"/>
                <a:sym typeface="Arial"/>
              </a:rPr>
              <a:t>The demand for Data Spaces</a:t>
            </a:r>
          </a:p>
        </p:txBody>
      </p:sp>
      <p:sp>
        <p:nvSpPr>
          <p:cNvPr id="916" name="Rechteck 22">
            <a:extLst>
              <a:ext uri="{FF2B5EF4-FFF2-40B4-BE49-F238E27FC236}">
                <a16:creationId xmlns:a16="http://schemas.microsoft.com/office/drawing/2014/main" id="{CD56DD7C-531D-1E40-AD6D-99538CF84996}"/>
              </a:ext>
            </a:extLst>
          </p:cNvPr>
          <p:cNvSpPr/>
          <p:nvPr>
            <p:custDataLst>
              <p:tags r:id="rId1"/>
            </p:custDataLst>
          </p:nvPr>
        </p:nvSpPr>
        <p:spPr bwMode="gray">
          <a:xfrm>
            <a:off x="1055442" y="2168333"/>
            <a:ext cx="10368039" cy="3636627"/>
          </a:xfrm>
          <a:prstGeom prst="rect">
            <a:avLst/>
          </a:prstGeom>
          <a:pattFill prst="ltDnDiag">
            <a:fgClr>
              <a:sysClr val="window" lastClr="FFFFFF">
                <a:lumMod val="75000"/>
              </a:sysClr>
            </a:fgClr>
            <a:bgClr>
              <a:sysClr val="window" lastClr="FFFFFF"/>
            </a:bgClr>
          </a:pattFill>
          <a:ln w="3175" cap="rnd" cmpd="sng" algn="ctr">
            <a:noFill/>
            <a:prstDash val="solid"/>
          </a:ln>
          <a:effectLst/>
        </p:spPr>
        <p:txBody>
          <a:bodyPr lIns="468000" tIns="126000" bIns="72000" rtlCol="0" anchor="ctr" anchorCtr="0"/>
          <a:lstStyle/>
          <a:p>
            <a:pPr algn="l" defTabSz="914423" rtl="0">
              <a:defRPr/>
            </a:pPr>
            <a:endParaRPr lang="en-US" sz="1600">
              <a:solidFill>
                <a:prstClr val="black"/>
              </a:solidFill>
              <a:latin typeface="Franklin Gothic Book" panose="020B0502020104020203"/>
              <a:ea typeface="+mn-ea"/>
              <a:cs typeface="Segoe UI" panose="020B0502040204020203" pitchFamily="34" charset="0"/>
              <a:sym typeface="Arial"/>
            </a:endParaRPr>
          </a:p>
        </p:txBody>
      </p:sp>
      <p:sp>
        <p:nvSpPr>
          <p:cNvPr id="917" name="Rechteck 22">
            <a:extLst>
              <a:ext uri="{FF2B5EF4-FFF2-40B4-BE49-F238E27FC236}">
                <a16:creationId xmlns:a16="http://schemas.microsoft.com/office/drawing/2014/main" id="{414F94CE-355B-D678-EE20-6229A5CBB1DA}"/>
              </a:ext>
            </a:extLst>
          </p:cNvPr>
          <p:cNvSpPr/>
          <p:nvPr>
            <p:custDataLst>
              <p:tags r:id="rId2"/>
            </p:custDataLst>
          </p:nvPr>
        </p:nvSpPr>
        <p:spPr bwMode="gray">
          <a:xfrm>
            <a:off x="1127635" y="2240645"/>
            <a:ext cx="3348000" cy="3492000"/>
          </a:xfrm>
          <a:prstGeom prst="rect">
            <a:avLst/>
          </a:prstGeom>
          <a:solidFill>
            <a:sysClr val="window" lastClr="FFFFFF"/>
          </a:solidFill>
          <a:ln w="3175" cap="rnd" cmpd="sng" algn="ctr">
            <a:noFill/>
            <a:prstDash val="solid"/>
          </a:ln>
          <a:effectLst/>
        </p:spPr>
        <p:txBody>
          <a:bodyPr lIns="72000" tIns="72000" rIns="72000" bIns="144000" rtlCol="0" anchor="t" anchorCtr="0"/>
          <a:lstStyle/>
          <a:p>
            <a:pPr algn="l" defTabSz="914423" rtl="0">
              <a:defRPr/>
            </a:pPr>
            <a:r>
              <a:rPr lang="en-US" sz="1600" dirty="0">
                <a:solidFill>
                  <a:prstClr val="black"/>
                </a:solidFill>
                <a:latin typeface="Franklin Gothic Book" panose="020B0502020104020203"/>
                <a:ea typeface="+mn-ea"/>
                <a:cs typeface="Segoe UI"/>
                <a:sym typeface="Arial"/>
              </a:rPr>
              <a:t>Bilateral data exchange:</a:t>
            </a:r>
            <a:br>
              <a:rPr lang="en-US" sz="1600" dirty="0">
                <a:solidFill>
                  <a:prstClr val="black"/>
                </a:solidFill>
                <a:latin typeface="Franklin Gothic Book" panose="020B0502020104020203"/>
                <a:ea typeface="+mn-ea"/>
                <a:cs typeface="Segoe UI"/>
                <a:sym typeface="Arial"/>
              </a:rPr>
            </a:br>
            <a:r>
              <a:rPr lang="en-US" sz="1600" b="1" dirty="0">
                <a:solidFill>
                  <a:prstClr val="black"/>
                </a:solidFill>
                <a:latin typeface="Franklin Gothic Book" panose="020B0502020104020203"/>
                <a:ea typeface="+mn-ea"/>
                <a:cs typeface="Segoe UI"/>
                <a:sym typeface="Arial"/>
              </a:rPr>
              <a:t>one-to-one</a:t>
            </a:r>
            <a:br>
              <a:rPr lang="pl-PL" sz="1400" dirty="0">
                <a:solidFill>
                  <a:prstClr val="black"/>
                </a:solidFill>
                <a:latin typeface="Franklin Gothic Book" panose="020B0502020104020203"/>
                <a:ea typeface="+mn-ea"/>
                <a:cs typeface="Segoe UI" panose="020B0502040204020203" pitchFamily="34" charset="0"/>
                <a:sym typeface="Arial"/>
              </a:rPr>
            </a:br>
            <a:endParaRPr lang="en-US" sz="1400" b="1" dirty="0">
              <a:solidFill>
                <a:prstClr val="black"/>
              </a:solidFill>
              <a:latin typeface="Franklin Gothic Book" panose="020B0502020104020203"/>
              <a:ea typeface="+mn-ea"/>
              <a:cs typeface="Segoe UI" panose="020B0502040204020203" pitchFamily="34" charset="0"/>
              <a:sym typeface="Arial"/>
            </a:endParaRPr>
          </a:p>
        </p:txBody>
      </p:sp>
      <p:sp>
        <p:nvSpPr>
          <p:cNvPr id="918" name="Prostokąt 30">
            <a:extLst>
              <a:ext uri="{FF2B5EF4-FFF2-40B4-BE49-F238E27FC236}">
                <a16:creationId xmlns:a16="http://schemas.microsoft.com/office/drawing/2014/main" id="{5F0A5C42-09CA-C9E1-6C79-D7124D75EA2F}"/>
              </a:ext>
            </a:extLst>
          </p:cNvPr>
          <p:cNvSpPr/>
          <p:nvPr>
            <p:custDataLst>
              <p:tags r:id="rId3"/>
            </p:custDataLst>
          </p:nvPr>
        </p:nvSpPr>
        <p:spPr bwMode="gray">
          <a:xfrm>
            <a:off x="839789" y="2168636"/>
            <a:ext cx="10512797" cy="3780000"/>
          </a:xfrm>
          <a:custGeom>
            <a:avLst/>
            <a:gdLst>
              <a:gd name="connsiteX0" fmla="*/ 0 w 2088232"/>
              <a:gd name="connsiteY0" fmla="*/ 0 h 2088232"/>
              <a:gd name="connsiteX1" fmla="*/ 2088232 w 2088232"/>
              <a:gd name="connsiteY1" fmla="*/ 0 h 2088232"/>
              <a:gd name="connsiteX2" fmla="*/ 2088232 w 2088232"/>
              <a:gd name="connsiteY2" fmla="*/ 2088232 h 2088232"/>
              <a:gd name="connsiteX3" fmla="*/ 0 w 2088232"/>
              <a:gd name="connsiteY3" fmla="*/ 2088232 h 2088232"/>
              <a:gd name="connsiteX4" fmla="*/ 0 w 2088232"/>
              <a:gd name="connsiteY4" fmla="*/ 0 h 2088232"/>
              <a:gd name="connsiteX0" fmla="*/ 2088232 w 2179672"/>
              <a:gd name="connsiteY0" fmla="*/ 0 h 2088232"/>
              <a:gd name="connsiteX1" fmla="*/ 2088232 w 2179672"/>
              <a:gd name="connsiteY1" fmla="*/ 2088232 h 2088232"/>
              <a:gd name="connsiteX2" fmla="*/ 0 w 2179672"/>
              <a:gd name="connsiteY2" fmla="*/ 2088232 h 2088232"/>
              <a:gd name="connsiteX3" fmla="*/ 0 w 2179672"/>
              <a:gd name="connsiteY3" fmla="*/ 0 h 2088232"/>
              <a:gd name="connsiteX4" fmla="*/ 2179672 w 2179672"/>
              <a:gd name="connsiteY4" fmla="*/ 91440 h 2088232"/>
              <a:gd name="connsiteX0" fmla="*/ 2088232 w 2088232"/>
              <a:gd name="connsiteY0" fmla="*/ 0 h 2088232"/>
              <a:gd name="connsiteX1" fmla="*/ 2088232 w 2088232"/>
              <a:gd name="connsiteY1" fmla="*/ 2088232 h 2088232"/>
              <a:gd name="connsiteX2" fmla="*/ 0 w 2088232"/>
              <a:gd name="connsiteY2" fmla="*/ 2088232 h 2088232"/>
              <a:gd name="connsiteX3" fmla="*/ 0 w 2088232"/>
              <a:gd name="connsiteY3" fmla="*/ 0 h 2088232"/>
              <a:gd name="connsiteX0" fmla="*/ 2088232 w 2088232"/>
              <a:gd name="connsiteY0" fmla="*/ 2088232 h 2088232"/>
              <a:gd name="connsiteX1" fmla="*/ 0 w 2088232"/>
              <a:gd name="connsiteY1" fmla="*/ 2088232 h 2088232"/>
              <a:gd name="connsiteX2" fmla="*/ 0 w 2088232"/>
              <a:gd name="connsiteY2" fmla="*/ 0 h 2088232"/>
            </a:gdLst>
            <a:ahLst/>
            <a:cxnLst>
              <a:cxn ang="0">
                <a:pos x="connsiteX0" y="connsiteY0"/>
              </a:cxn>
              <a:cxn ang="0">
                <a:pos x="connsiteX1" y="connsiteY1"/>
              </a:cxn>
              <a:cxn ang="0">
                <a:pos x="connsiteX2" y="connsiteY2"/>
              </a:cxn>
            </a:cxnLst>
            <a:rect l="l" t="t" r="r" b="b"/>
            <a:pathLst>
              <a:path w="2088232" h="2088232">
                <a:moveTo>
                  <a:pt x="2088232" y="2088232"/>
                </a:moveTo>
                <a:lnTo>
                  <a:pt x="0" y="2088232"/>
                </a:lnTo>
                <a:lnTo>
                  <a:pt x="0" y="0"/>
                </a:lnTo>
              </a:path>
            </a:pathLst>
          </a:custGeom>
          <a:noFill/>
          <a:ln w="19050" cap="rnd" cmpd="sng" algn="ctr">
            <a:solidFill>
              <a:srgbClr val="1CADE4">
                <a:lumMod val="90000"/>
              </a:srgbClr>
            </a:solidFill>
            <a:prstDash val="solid"/>
            <a:headEnd type="triangle"/>
            <a:tailEnd type="triangle" w="med" len="med"/>
          </a:ln>
          <a:effectLst/>
        </p:spPr>
        <p:txBody>
          <a:bodyPr rtlCol="0" anchor="ctr"/>
          <a:lstStyle/>
          <a:p>
            <a:pPr algn="ctr" defTabSz="914423" rtl="0">
              <a:defRPr/>
            </a:pPr>
            <a:endParaRPr lang="de-DE" sz="2000">
              <a:solidFill>
                <a:prstClr val="black"/>
              </a:solidFill>
              <a:latin typeface="Calibri" panose="020F0502020204030204"/>
              <a:ea typeface="+mn-ea"/>
              <a:cs typeface="Arial"/>
              <a:sym typeface="Arial"/>
            </a:endParaRPr>
          </a:p>
        </p:txBody>
      </p:sp>
      <p:sp>
        <p:nvSpPr>
          <p:cNvPr id="919" name="Textfeld 16">
            <a:extLst>
              <a:ext uri="{FF2B5EF4-FFF2-40B4-BE49-F238E27FC236}">
                <a16:creationId xmlns:a16="http://schemas.microsoft.com/office/drawing/2014/main" id="{8BE1E5A4-8F4A-8C6F-5031-0CAF776EAE74}"/>
              </a:ext>
            </a:extLst>
          </p:cNvPr>
          <p:cNvSpPr txBox="1"/>
          <p:nvPr>
            <p:custDataLst>
              <p:tags r:id="rId4"/>
            </p:custDataLst>
          </p:nvPr>
        </p:nvSpPr>
        <p:spPr bwMode="gray">
          <a:xfrm rot="16200000">
            <a:off x="-781067" y="4396290"/>
            <a:ext cx="2849440" cy="256545"/>
          </a:xfrm>
          <a:prstGeom prst="rect">
            <a:avLst/>
          </a:prstGeom>
          <a:noFill/>
        </p:spPr>
        <p:txBody>
          <a:bodyPr wrap="square" lIns="0" tIns="0" rIns="0" bIns="0" rtlCol="0" anchor="b">
            <a:noAutofit/>
          </a:bodyPr>
          <a:lstStyle/>
          <a:p>
            <a:pPr algn="l" defTabSz="609600" rtl="0">
              <a:defRPr/>
            </a:pPr>
            <a:r>
              <a:rPr lang="de-DE" sz="1400" b="1" kern="1200" dirty="0">
                <a:solidFill>
                  <a:srgbClr val="6F6F6E"/>
                </a:solidFill>
                <a:latin typeface="Segoe UI"/>
                <a:ea typeface="+mn-ea"/>
                <a:cs typeface="Segoe UI" panose="020B0502040204020203" pitchFamily="34" charset="0"/>
                <a:sym typeface="Arial"/>
              </a:rPr>
              <a:t>Market Adoption</a:t>
            </a:r>
          </a:p>
        </p:txBody>
      </p:sp>
      <p:grpSp>
        <p:nvGrpSpPr>
          <p:cNvPr id="920" name="Group 233">
            <a:extLst>
              <a:ext uri="{FF2B5EF4-FFF2-40B4-BE49-F238E27FC236}">
                <a16:creationId xmlns:a16="http://schemas.microsoft.com/office/drawing/2014/main" id="{B73CEC41-F906-D500-3CA4-77B69A973F6C}"/>
              </a:ext>
            </a:extLst>
          </p:cNvPr>
          <p:cNvGrpSpPr/>
          <p:nvPr>
            <p:custDataLst>
              <p:tags r:id="rId5"/>
            </p:custDataLst>
          </p:nvPr>
        </p:nvGrpSpPr>
        <p:grpSpPr bwMode="gray">
          <a:xfrm>
            <a:off x="1703699" y="2924944"/>
            <a:ext cx="2196244" cy="360000"/>
            <a:chOff x="1703512" y="3069000"/>
            <a:chExt cx="2196244" cy="360000"/>
          </a:xfrm>
        </p:grpSpPr>
        <p:cxnSp>
          <p:nvCxnSpPr>
            <p:cNvPr id="921" name="Straight Connector 63">
              <a:extLst>
                <a:ext uri="{FF2B5EF4-FFF2-40B4-BE49-F238E27FC236}">
                  <a16:creationId xmlns:a16="http://schemas.microsoft.com/office/drawing/2014/main" id="{580ACC72-2AF9-801E-E7BA-FECDBAE4F4A6}"/>
                </a:ext>
              </a:extLst>
            </p:cNvPr>
            <p:cNvCxnSpPr>
              <a:cxnSpLocks/>
            </p:cNvCxnSpPr>
            <p:nvPr>
              <p:custDataLst>
                <p:tags r:id="rId85"/>
              </p:custDataLst>
            </p:nvPr>
          </p:nvCxnSpPr>
          <p:spPr bwMode="gray">
            <a:xfrm flipV="1">
              <a:off x="2017841" y="3249000"/>
              <a:ext cx="1567957" cy="0"/>
            </a:xfrm>
            <a:prstGeom prst="line">
              <a:avLst/>
            </a:prstGeom>
            <a:noFill/>
            <a:ln w="19050" cap="rnd" cmpd="sng" algn="ctr">
              <a:solidFill>
                <a:srgbClr val="3E8853"/>
              </a:solidFill>
              <a:prstDash val="solid"/>
            </a:ln>
            <a:effectLst/>
          </p:spPr>
        </p:cxnSp>
        <p:grpSp>
          <p:nvGrpSpPr>
            <p:cNvPr id="922" name="Group 223">
              <a:extLst>
                <a:ext uri="{FF2B5EF4-FFF2-40B4-BE49-F238E27FC236}">
                  <a16:creationId xmlns:a16="http://schemas.microsoft.com/office/drawing/2014/main" id="{44784237-6D6C-B903-0BAC-4D411B3B6653}"/>
                </a:ext>
              </a:extLst>
            </p:cNvPr>
            <p:cNvGrpSpPr/>
            <p:nvPr>
              <p:custDataLst>
                <p:tags r:id="rId86"/>
              </p:custDataLst>
            </p:nvPr>
          </p:nvGrpSpPr>
          <p:grpSpPr bwMode="gray">
            <a:xfrm>
              <a:off x="3539756" y="3069000"/>
              <a:ext cx="360000" cy="360000"/>
              <a:chOff x="3503478" y="3002077"/>
              <a:chExt cx="576000" cy="576000"/>
            </a:xfrm>
          </p:grpSpPr>
          <p:sp>
            <p:nvSpPr>
              <p:cNvPr id="926" name="Oval 925">
                <a:extLst>
                  <a:ext uri="{FF2B5EF4-FFF2-40B4-BE49-F238E27FC236}">
                    <a16:creationId xmlns:a16="http://schemas.microsoft.com/office/drawing/2014/main" id="{1DA5FF35-C22C-1374-C659-7E0C8F58A269}"/>
                  </a:ext>
                </a:extLst>
              </p:cNvPr>
              <p:cNvSpPr/>
              <p:nvPr>
                <p:custDataLst>
                  <p:tags r:id="rId89"/>
                </p:custDataLst>
              </p:nvPr>
            </p:nvSpPr>
            <p:spPr bwMode="gray">
              <a:xfrm>
                <a:off x="3503478" y="3002077"/>
                <a:ext cx="576000" cy="57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27" name="Grafik 19">
                <a:extLst>
                  <a:ext uri="{FF2B5EF4-FFF2-40B4-BE49-F238E27FC236}">
                    <a16:creationId xmlns:a16="http://schemas.microsoft.com/office/drawing/2014/main" id="{4235594D-8217-DE78-C6F3-DA18DCE3FA3A}"/>
                  </a:ext>
                </a:extLst>
              </p:cNvPr>
              <p:cNvSpPr/>
              <p:nvPr>
                <p:custDataLst>
                  <p:tags r:id="rId90"/>
                </p:custDataLst>
              </p:nvPr>
            </p:nvSpPr>
            <p:spPr bwMode="gray">
              <a:xfrm>
                <a:off x="3503478" y="3002077"/>
                <a:ext cx="576000" cy="57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23" name="Group 224">
              <a:extLst>
                <a:ext uri="{FF2B5EF4-FFF2-40B4-BE49-F238E27FC236}">
                  <a16:creationId xmlns:a16="http://schemas.microsoft.com/office/drawing/2014/main" id="{5F8DC55C-9DC2-9ACC-BB4E-03EACF13EC8C}"/>
                </a:ext>
              </a:extLst>
            </p:cNvPr>
            <p:cNvGrpSpPr/>
            <p:nvPr/>
          </p:nvGrpSpPr>
          <p:grpSpPr bwMode="gray">
            <a:xfrm>
              <a:off x="1703512" y="3069000"/>
              <a:ext cx="360000" cy="360000"/>
              <a:chOff x="1379403" y="3002077"/>
              <a:chExt cx="576000" cy="576000"/>
            </a:xfrm>
          </p:grpSpPr>
          <p:sp>
            <p:nvSpPr>
              <p:cNvPr id="924" name="Oval 923">
                <a:extLst>
                  <a:ext uri="{FF2B5EF4-FFF2-40B4-BE49-F238E27FC236}">
                    <a16:creationId xmlns:a16="http://schemas.microsoft.com/office/drawing/2014/main" id="{EE258D2E-3022-E1D4-864E-50BD6999D79B}"/>
                  </a:ext>
                </a:extLst>
              </p:cNvPr>
              <p:cNvSpPr/>
              <p:nvPr>
                <p:custDataLst>
                  <p:tags r:id="rId87"/>
                </p:custDataLst>
              </p:nvPr>
            </p:nvSpPr>
            <p:spPr bwMode="gray">
              <a:xfrm>
                <a:off x="1379403" y="3002077"/>
                <a:ext cx="576000" cy="57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25" name="Grafik 19">
                <a:extLst>
                  <a:ext uri="{FF2B5EF4-FFF2-40B4-BE49-F238E27FC236}">
                    <a16:creationId xmlns:a16="http://schemas.microsoft.com/office/drawing/2014/main" id="{EEA3B114-5558-A5DA-3A96-DE545BF78ED7}"/>
                  </a:ext>
                </a:extLst>
              </p:cNvPr>
              <p:cNvSpPr/>
              <p:nvPr>
                <p:custDataLst>
                  <p:tags r:id="rId88"/>
                </p:custDataLst>
              </p:nvPr>
            </p:nvSpPr>
            <p:spPr bwMode="gray">
              <a:xfrm>
                <a:off x="1379403" y="3002077"/>
                <a:ext cx="576000" cy="57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sp>
        <p:nvSpPr>
          <p:cNvPr id="928" name="Rechteck 22">
            <a:extLst>
              <a:ext uri="{FF2B5EF4-FFF2-40B4-BE49-F238E27FC236}">
                <a16:creationId xmlns:a16="http://schemas.microsoft.com/office/drawing/2014/main" id="{6F04C5F9-96D2-F547-D934-9E2B6221EEC0}"/>
              </a:ext>
            </a:extLst>
          </p:cNvPr>
          <p:cNvSpPr/>
          <p:nvPr>
            <p:custDataLst>
              <p:tags r:id="rId6"/>
            </p:custDataLst>
          </p:nvPr>
        </p:nvSpPr>
        <p:spPr bwMode="gray">
          <a:xfrm>
            <a:off x="8002517" y="2240647"/>
            <a:ext cx="3348000" cy="3491999"/>
          </a:xfrm>
          <a:prstGeom prst="rect">
            <a:avLst/>
          </a:prstGeom>
          <a:solidFill>
            <a:sysClr val="window" lastClr="FFFFFF"/>
          </a:solidFill>
          <a:ln w="3175" cap="rnd" cmpd="sng" algn="ctr">
            <a:noFill/>
            <a:prstDash val="solid"/>
          </a:ln>
          <a:effectLst/>
        </p:spPr>
        <p:txBody>
          <a:bodyPr lIns="72000" tIns="72000" rIns="72000" bIns="144000" rtlCol="0" anchor="t" anchorCtr="0"/>
          <a:lstStyle/>
          <a:p>
            <a:pPr algn="l" defTabSz="914423" rtl="0">
              <a:defRPr/>
            </a:pPr>
            <a:r>
              <a:rPr lang="en-US" sz="1600" dirty="0">
                <a:solidFill>
                  <a:prstClr val="black"/>
                </a:solidFill>
                <a:latin typeface="Franklin Gothic Book" panose="020B0502020104020203"/>
                <a:ea typeface="+mn-ea"/>
                <a:cs typeface="Segoe UI"/>
                <a:sym typeface="Arial"/>
              </a:rPr>
              <a:t>Decentralized and dynamic data ecosystem: </a:t>
            </a:r>
            <a:r>
              <a:rPr lang="en-US" sz="1600" b="1" dirty="0">
                <a:solidFill>
                  <a:prstClr val="black"/>
                </a:solidFill>
                <a:latin typeface="Franklin Gothic Book" panose="020B0502020104020203"/>
                <a:ea typeface="+mn-ea"/>
                <a:cs typeface="Segoe UI"/>
                <a:sym typeface="Arial"/>
              </a:rPr>
              <a:t>many-to-many</a:t>
            </a:r>
            <a:br>
              <a:rPr lang="pl-PL" sz="1400" dirty="0">
                <a:solidFill>
                  <a:prstClr val="black"/>
                </a:solidFill>
                <a:latin typeface="Franklin Gothic Book" panose="020B0502020104020203"/>
                <a:ea typeface="+mn-ea"/>
                <a:cs typeface="Segoe UI" panose="020B0502040204020203" pitchFamily="34" charset="0"/>
                <a:sym typeface="Arial"/>
              </a:rPr>
            </a:br>
            <a:endParaRPr lang="en-US" sz="1400" b="1" dirty="0">
              <a:solidFill>
                <a:prstClr val="black"/>
              </a:solidFill>
              <a:latin typeface="Franklin Gothic Book" panose="020B0502020104020203"/>
              <a:ea typeface="+mn-ea"/>
              <a:cs typeface="Segoe UI" panose="020B0502040204020203" pitchFamily="34" charset="0"/>
              <a:sym typeface="Arial"/>
            </a:endParaRPr>
          </a:p>
        </p:txBody>
      </p:sp>
      <p:sp>
        <p:nvSpPr>
          <p:cNvPr id="929" name="Rechteck 22">
            <a:extLst>
              <a:ext uri="{FF2B5EF4-FFF2-40B4-BE49-F238E27FC236}">
                <a16:creationId xmlns:a16="http://schemas.microsoft.com/office/drawing/2014/main" id="{1FAFD2DC-7F49-BF5E-A062-4B6BC6DF8AE7}"/>
              </a:ext>
            </a:extLst>
          </p:cNvPr>
          <p:cNvSpPr/>
          <p:nvPr>
            <p:custDataLst>
              <p:tags r:id="rId7"/>
            </p:custDataLst>
          </p:nvPr>
        </p:nvSpPr>
        <p:spPr bwMode="gray">
          <a:xfrm>
            <a:off x="4548204" y="2240868"/>
            <a:ext cx="3384000" cy="3492000"/>
          </a:xfrm>
          <a:prstGeom prst="rect">
            <a:avLst/>
          </a:prstGeom>
          <a:solidFill>
            <a:sysClr val="window" lastClr="FFFFFF"/>
          </a:solidFill>
          <a:ln w="3175" cap="rnd" cmpd="sng" algn="ctr">
            <a:noFill/>
            <a:prstDash val="solid"/>
          </a:ln>
          <a:effectLst/>
        </p:spPr>
        <p:txBody>
          <a:bodyPr lIns="72000" tIns="72000" rIns="72000" bIns="144000" rtlCol="0" anchor="t" anchorCtr="0"/>
          <a:lstStyle/>
          <a:p>
            <a:pPr algn="l" defTabSz="914423" rtl="0">
              <a:defRPr/>
            </a:pPr>
            <a:r>
              <a:rPr lang="en-US" sz="1600" dirty="0">
                <a:solidFill>
                  <a:prstClr val="black"/>
                </a:solidFill>
                <a:latin typeface="Franklin Gothic Book" panose="020B0502020104020203"/>
                <a:ea typeface="+mn-ea"/>
                <a:cs typeface="Segoe UI"/>
                <a:sym typeface="Arial"/>
              </a:rPr>
              <a:t>Closed community data sharing:</a:t>
            </a:r>
            <a:br>
              <a:rPr lang="en-US" sz="1600" dirty="0">
                <a:solidFill>
                  <a:prstClr val="black"/>
                </a:solidFill>
                <a:latin typeface="Franklin Gothic Book" panose="020B0502020104020203"/>
                <a:ea typeface="+mn-ea"/>
                <a:cs typeface="Segoe UI"/>
                <a:sym typeface="Arial"/>
              </a:rPr>
            </a:br>
            <a:r>
              <a:rPr lang="en-US" sz="1600" b="1" dirty="0">
                <a:solidFill>
                  <a:prstClr val="black"/>
                </a:solidFill>
                <a:latin typeface="Franklin Gothic Book" panose="020B0502020104020203"/>
                <a:ea typeface="+mn-ea"/>
                <a:cs typeface="Segoe UI"/>
                <a:sym typeface="Arial"/>
              </a:rPr>
              <a:t>few-to-few</a:t>
            </a:r>
            <a:br>
              <a:rPr lang="pl-PL" sz="1400" b="1" dirty="0">
                <a:solidFill>
                  <a:prstClr val="black"/>
                </a:solidFill>
                <a:latin typeface="Franklin Gothic Book" panose="020B0502020104020203"/>
                <a:ea typeface="+mn-ea"/>
                <a:cs typeface="Segoe UI" panose="020B0502040204020203" pitchFamily="34" charset="0"/>
                <a:sym typeface="Arial"/>
              </a:rPr>
            </a:br>
            <a:endParaRPr lang="en-US" sz="1400" b="1" dirty="0">
              <a:solidFill>
                <a:prstClr val="black"/>
              </a:solidFill>
              <a:latin typeface="Franklin Gothic Book" panose="020B0502020104020203"/>
              <a:ea typeface="+mn-ea"/>
              <a:cs typeface="Segoe UI" panose="020B0502040204020203" pitchFamily="34" charset="0"/>
              <a:sym typeface="Arial"/>
            </a:endParaRPr>
          </a:p>
        </p:txBody>
      </p:sp>
      <p:sp>
        <p:nvSpPr>
          <p:cNvPr id="930" name="Rectangle 101">
            <a:extLst>
              <a:ext uri="{FF2B5EF4-FFF2-40B4-BE49-F238E27FC236}">
                <a16:creationId xmlns:a16="http://schemas.microsoft.com/office/drawing/2014/main" id="{C132C07D-1D6A-1DDF-CF0D-04AE7B7EC65B}"/>
              </a:ext>
            </a:extLst>
          </p:cNvPr>
          <p:cNvSpPr/>
          <p:nvPr>
            <p:custDataLst>
              <p:tags r:id="rId8"/>
            </p:custDataLst>
          </p:nvPr>
        </p:nvSpPr>
        <p:spPr bwMode="gray">
          <a:xfrm>
            <a:off x="4764040" y="3871123"/>
            <a:ext cx="1044000" cy="1044000"/>
          </a:xfrm>
          <a:prstGeom prst="rect">
            <a:avLst/>
          </a:prstGeom>
          <a:noFill/>
          <a:ln w="1905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grpSp>
        <p:nvGrpSpPr>
          <p:cNvPr id="931" name="Group 90">
            <a:extLst>
              <a:ext uri="{FF2B5EF4-FFF2-40B4-BE49-F238E27FC236}">
                <a16:creationId xmlns:a16="http://schemas.microsoft.com/office/drawing/2014/main" id="{1B8AC1C3-442E-6C38-81B6-995A16892DA1}"/>
              </a:ext>
            </a:extLst>
          </p:cNvPr>
          <p:cNvGrpSpPr/>
          <p:nvPr>
            <p:custDataLst>
              <p:tags r:id="rId9"/>
            </p:custDataLst>
          </p:nvPr>
        </p:nvGrpSpPr>
        <p:grpSpPr bwMode="gray">
          <a:xfrm>
            <a:off x="5136448" y="4033491"/>
            <a:ext cx="288000" cy="288000"/>
            <a:chOff x="-276708" y="1160463"/>
            <a:chExt cx="936000" cy="936000"/>
          </a:xfrm>
        </p:grpSpPr>
        <p:sp>
          <p:nvSpPr>
            <p:cNvPr id="932" name="Oval 931">
              <a:extLst>
                <a:ext uri="{FF2B5EF4-FFF2-40B4-BE49-F238E27FC236}">
                  <a16:creationId xmlns:a16="http://schemas.microsoft.com/office/drawing/2014/main" id="{8C2815CC-8688-2A24-8691-6264EFB90542}"/>
                </a:ext>
              </a:extLst>
            </p:cNvPr>
            <p:cNvSpPr/>
            <p:nvPr>
              <p:custDataLst>
                <p:tags r:id="rId83"/>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33" name="Grafik 19">
              <a:extLst>
                <a:ext uri="{FF2B5EF4-FFF2-40B4-BE49-F238E27FC236}">
                  <a16:creationId xmlns:a16="http://schemas.microsoft.com/office/drawing/2014/main" id="{A9D313DB-DF28-3AD9-97C6-66E81894943D}"/>
                </a:ext>
              </a:extLst>
            </p:cNvPr>
            <p:cNvSpPr/>
            <p:nvPr>
              <p:custDataLst>
                <p:tags r:id="rId84"/>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a:solidFill>
                  <a:prstClr val="black"/>
                </a:solidFill>
                <a:latin typeface="Segoe UI"/>
                <a:ea typeface="+mn-ea"/>
                <a:cs typeface="Segoe UI" panose="020B0502040204020203" pitchFamily="34" charset="0"/>
                <a:sym typeface="Arial"/>
              </a:endParaRPr>
            </a:p>
          </p:txBody>
        </p:sp>
      </p:grpSp>
      <p:grpSp>
        <p:nvGrpSpPr>
          <p:cNvPr id="934" name="Group 93">
            <a:extLst>
              <a:ext uri="{FF2B5EF4-FFF2-40B4-BE49-F238E27FC236}">
                <a16:creationId xmlns:a16="http://schemas.microsoft.com/office/drawing/2014/main" id="{ACF143C3-461D-CEF0-D227-F2FC8F920040}"/>
              </a:ext>
            </a:extLst>
          </p:cNvPr>
          <p:cNvGrpSpPr/>
          <p:nvPr>
            <p:custDataLst>
              <p:tags r:id="rId10"/>
            </p:custDataLst>
          </p:nvPr>
        </p:nvGrpSpPr>
        <p:grpSpPr bwMode="gray">
          <a:xfrm>
            <a:off x="5350761" y="4429575"/>
            <a:ext cx="288000" cy="288000"/>
            <a:chOff x="-276708" y="1160463"/>
            <a:chExt cx="936000" cy="936000"/>
          </a:xfrm>
        </p:grpSpPr>
        <p:sp>
          <p:nvSpPr>
            <p:cNvPr id="935" name="Oval 934">
              <a:extLst>
                <a:ext uri="{FF2B5EF4-FFF2-40B4-BE49-F238E27FC236}">
                  <a16:creationId xmlns:a16="http://schemas.microsoft.com/office/drawing/2014/main" id="{67C8166A-1FDA-7B49-20A0-F93F3894D0F2}"/>
                </a:ext>
              </a:extLst>
            </p:cNvPr>
            <p:cNvSpPr/>
            <p:nvPr>
              <p:custDataLst>
                <p:tags r:id="rId81"/>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36" name="Grafik 19">
              <a:extLst>
                <a:ext uri="{FF2B5EF4-FFF2-40B4-BE49-F238E27FC236}">
                  <a16:creationId xmlns:a16="http://schemas.microsoft.com/office/drawing/2014/main" id="{B9BD43FC-1EE4-42A6-CD9D-CC88415CF26E}"/>
                </a:ext>
              </a:extLst>
            </p:cNvPr>
            <p:cNvSpPr/>
            <p:nvPr>
              <p:custDataLst>
                <p:tags r:id="rId82"/>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a:solidFill>
                  <a:prstClr val="black"/>
                </a:solidFill>
                <a:latin typeface="Segoe UI"/>
                <a:ea typeface="+mn-ea"/>
                <a:cs typeface="Segoe UI" panose="020B0502040204020203" pitchFamily="34" charset="0"/>
                <a:sym typeface="Arial"/>
              </a:endParaRPr>
            </a:p>
          </p:txBody>
        </p:sp>
      </p:grpSp>
      <p:grpSp>
        <p:nvGrpSpPr>
          <p:cNvPr id="937" name="Group 96">
            <a:extLst>
              <a:ext uri="{FF2B5EF4-FFF2-40B4-BE49-F238E27FC236}">
                <a16:creationId xmlns:a16="http://schemas.microsoft.com/office/drawing/2014/main" id="{7AE07B67-EB50-FF76-5654-9E4A184E7790}"/>
              </a:ext>
            </a:extLst>
          </p:cNvPr>
          <p:cNvGrpSpPr/>
          <p:nvPr>
            <p:custDataLst>
              <p:tags r:id="rId11"/>
            </p:custDataLst>
          </p:nvPr>
        </p:nvGrpSpPr>
        <p:grpSpPr bwMode="gray">
          <a:xfrm>
            <a:off x="4922136" y="4429575"/>
            <a:ext cx="288000" cy="288000"/>
            <a:chOff x="-276708" y="1160463"/>
            <a:chExt cx="936000" cy="936000"/>
          </a:xfrm>
        </p:grpSpPr>
        <p:sp>
          <p:nvSpPr>
            <p:cNvPr id="938" name="Oval 937">
              <a:extLst>
                <a:ext uri="{FF2B5EF4-FFF2-40B4-BE49-F238E27FC236}">
                  <a16:creationId xmlns:a16="http://schemas.microsoft.com/office/drawing/2014/main" id="{8E70476F-C7AF-6748-487F-17ADC0059C52}"/>
                </a:ext>
              </a:extLst>
            </p:cNvPr>
            <p:cNvSpPr/>
            <p:nvPr>
              <p:custDataLst>
                <p:tags r:id="rId79"/>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39" name="Grafik 19">
              <a:extLst>
                <a:ext uri="{FF2B5EF4-FFF2-40B4-BE49-F238E27FC236}">
                  <a16:creationId xmlns:a16="http://schemas.microsoft.com/office/drawing/2014/main" id="{D81D07BF-7921-E712-6CA9-D7EBDB9CBC72}"/>
                </a:ext>
              </a:extLst>
            </p:cNvPr>
            <p:cNvSpPr/>
            <p:nvPr>
              <p:custDataLst>
                <p:tags r:id="rId80"/>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a:solidFill>
                  <a:prstClr val="black"/>
                </a:solidFill>
                <a:latin typeface="Segoe UI"/>
                <a:ea typeface="+mn-ea"/>
                <a:cs typeface="Segoe UI" panose="020B0502040204020203" pitchFamily="34" charset="0"/>
                <a:sym typeface="Arial"/>
              </a:endParaRPr>
            </a:p>
          </p:txBody>
        </p:sp>
      </p:grpSp>
      <p:cxnSp>
        <p:nvCxnSpPr>
          <p:cNvPr id="940" name="Straight Connector 210">
            <a:extLst>
              <a:ext uri="{FF2B5EF4-FFF2-40B4-BE49-F238E27FC236}">
                <a16:creationId xmlns:a16="http://schemas.microsoft.com/office/drawing/2014/main" id="{B16DEF58-6F2C-A659-C23E-C4D28DC3C9F8}"/>
              </a:ext>
            </a:extLst>
          </p:cNvPr>
          <p:cNvCxnSpPr>
            <a:stCxn id="958" idx="6"/>
            <a:endCxn id="949" idx="2"/>
          </p:cNvCxnSpPr>
          <p:nvPr>
            <p:custDataLst>
              <p:tags r:id="rId12"/>
            </p:custDataLst>
          </p:nvPr>
        </p:nvCxnSpPr>
        <p:spPr bwMode="gray">
          <a:xfrm>
            <a:off x="5466041" y="3104944"/>
            <a:ext cx="1586932" cy="0"/>
          </a:xfrm>
          <a:prstGeom prst="line">
            <a:avLst/>
          </a:prstGeom>
          <a:noFill/>
          <a:ln w="19050" cap="rnd" cmpd="sng" algn="ctr">
            <a:solidFill>
              <a:sysClr val="windowText" lastClr="000000"/>
            </a:solidFill>
            <a:prstDash val="solid"/>
          </a:ln>
          <a:effectLst/>
        </p:spPr>
      </p:cxnSp>
      <p:cxnSp>
        <p:nvCxnSpPr>
          <p:cNvPr id="941" name="Straight Connector 212">
            <a:extLst>
              <a:ext uri="{FF2B5EF4-FFF2-40B4-BE49-F238E27FC236}">
                <a16:creationId xmlns:a16="http://schemas.microsoft.com/office/drawing/2014/main" id="{C1A82A37-330C-D75C-328C-CA9CA34DF6DB}"/>
              </a:ext>
            </a:extLst>
          </p:cNvPr>
          <p:cNvCxnSpPr>
            <a:stCxn id="959" idx="12"/>
            <a:endCxn id="952" idx="2"/>
          </p:cNvCxnSpPr>
          <p:nvPr>
            <p:custDataLst>
              <p:tags r:id="rId13"/>
            </p:custDataLst>
          </p:nvPr>
        </p:nvCxnSpPr>
        <p:spPr bwMode="gray">
          <a:xfrm>
            <a:off x="5466041" y="3104947"/>
            <a:ext cx="1586932" cy="743655"/>
          </a:xfrm>
          <a:prstGeom prst="line">
            <a:avLst/>
          </a:prstGeom>
          <a:noFill/>
          <a:ln w="19050" cap="rnd" cmpd="sng" algn="ctr">
            <a:solidFill>
              <a:sysClr val="windowText" lastClr="000000"/>
            </a:solidFill>
            <a:prstDash val="solid"/>
          </a:ln>
          <a:effectLst/>
        </p:spPr>
      </p:cxnSp>
      <p:cxnSp>
        <p:nvCxnSpPr>
          <p:cNvPr id="942" name="Straight Connector 214">
            <a:extLst>
              <a:ext uri="{FF2B5EF4-FFF2-40B4-BE49-F238E27FC236}">
                <a16:creationId xmlns:a16="http://schemas.microsoft.com/office/drawing/2014/main" id="{3453245E-752D-34BF-067F-7B03270267EC}"/>
              </a:ext>
            </a:extLst>
          </p:cNvPr>
          <p:cNvCxnSpPr>
            <a:stCxn id="958" idx="6"/>
            <a:endCxn id="955" idx="2"/>
          </p:cNvCxnSpPr>
          <p:nvPr>
            <p:custDataLst>
              <p:tags r:id="rId14"/>
            </p:custDataLst>
          </p:nvPr>
        </p:nvCxnSpPr>
        <p:spPr bwMode="gray">
          <a:xfrm>
            <a:off x="5466041" y="3104946"/>
            <a:ext cx="1586932" cy="1487311"/>
          </a:xfrm>
          <a:prstGeom prst="line">
            <a:avLst/>
          </a:prstGeom>
          <a:noFill/>
          <a:ln w="19050" cap="rnd" cmpd="sng" algn="ctr">
            <a:solidFill>
              <a:sysClr val="windowText" lastClr="000000"/>
            </a:solidFill>
            <a:prstDash val="solid"/>
          </a:ln>
          <a:effectLst/>
        </p:spPr>
      </p:cxnSp>
      <p:cxnSp>
        <p:nvCxnSpPr>
          <p:cNvPr id="943" name="Straight Connector 216">
            <a:extLst>
              <a:ext uri="{FF2B5EF4-FFF2-40B4-BE49-F238E27FC236}">
                <a16:creationId xmlns:a16="http://schemas.microsoft.com/office/drawing/2014/main" id="{4B2A0A57-66DC-8DB7-3881-66833DBBB76C}"/>
              </a:ext>
            </a:extLst>
          </p:cNvPr>
          <p:cNvCxnSpPr>
            <a:cxnSpLocks/>
            <a:endCxn id="950" idx="4"/>
          </p:cNvCxnSpPr>
          <p:nvPr>
            <p:custDataLst>
              <p:tags r:id="rId15"/>
            </p:custDataLst>
          </p:nvPr>
        </p:nvCxnSpPr>
        <p:spPr bwMode="gray">
          <a:xfrm flipV="1">
            <a:off x="5808041" y="3104946"/>
            <a:ext cx="1244932" cy="1288179"/>
          </a:xfrm>
          <a:prstGeom prst="line">
            <a:avLst/>
          </a:prstGeom>
          <a:noFill/>
          <a:ln w="19050" cap="rnd" cmpd="sng" algn="ctr">
            <a:solidFill>
              <a:sysClr val="windowText" lastClr="000000"/>
            </a:solidFill>
            <a:prstDash val="solid"/>
          </a:ln>
          <a:effectLst/>
        </p:spPr>
      </p:cxnSp>
      <p:cxnSp>
        <p:nvCxnSpPr>
          <p:cNvPr id="944" name="Straight Connector 218">
            <a:extLst>
              <a:ext uri="{FF2B5EF4-FFF2-40B4-BE49-F238E27FC236}">
                <a16:creationId xmlns:a16="http://schemas.microsoft.com/office/drawing/2014/main" id="{E04F7E8D-D06E-A47F-CBCE-37BC854E7AD2}"/>
              </a:ext>
            </a:extLst>
          </p:cNvPr>
          <p:cNvCxnSpPr>
            <a:cxnSpLocks/>
            <a:endCxn id="952" idx="2"/>
          </p:cNvCxnSpPr>
          <p:nvPr>
            <p:custDataLst>
              <p:tags r:id="rId16"/>
            </p:custDataLst>
          </p:nvPr>
        </p:nvCxnSpPr>
        <p:spPr bwMode="gray">
          <a:xfrm flipV="1">
            <a:off x="5808041" y="3848599"/>
            <a:ext cx="1244932" cy="544524"/>
          </a:xfrm>
          <a:prstGeom prst="line">
            <a:avLst/>
          </a:prstGeom>
          <a:noFill/>
          <a:ln w="19050" cap="rnd" cmpd="sng" algn="ctr">
            <a:solidFill>
              <a:sysClr val="windowText" lastClr="000000"/>
            </a:solidFill>
            <a:prstDash val="solid"/>
          </a:ln>
          <a:effectLst/>
        </p:spPr>
      </p:cxnSp>
      <p:cxnSp>
        <p:nvCxnSpPr>
          <p:cNvPr id="945" name="Straight Connector 220">
            <a:extLst>
              <a:ext uri="{FF2B5EF4-FFF2-40B4-BE49-F238E27FC236}">
                <a16:creationId xmlns:a16="http://schemas.microsoft.com/office/drawing/2014/main" id="{A26B2007-6D60-F0EF-3B3C-6930DFEBA877}"/>
              </a:ext>
            </a:extLst>
          </p:cNvPr>
          <p:cNvCxnSpPr>
            <a:endCxn id="955" idx="2"/>
          </p:cNvCxnSpPr>
          <p:nvPr>
            <p:custDataLst>
              <p:tags r:id="rId17"/>
            </p:custDataLst>
          </p:nvPr>
        </p:nvCxnSpPr>
        <p:spPr bwMode="gray">
          <a:xfrm>
            <a:off x="5820446" y="4409994"/>
            <a:ext cx="1232529" cy="182263"/>
          </a:xfrm>
          <a:prstGeom prst="line">
            <a:avLst/>
          </a:prstGeom>
          <a:noFill/>
          <a:ln w="19050" cap="rnd" cmpd="sng" algn="ctr">
            <a:solidFill>
              <a:sysClr val="windowText" lastClr="000000"/>
            </a:solidFill>
            <a:prstDash val="solid"/>
          </a:ln>
          <a:effectLst/>
        </p:spPr>
      </p:cxnSp>
      <p:sp>
        <p:nvSpPr>
          <p:cNvPr id="946" name="Rectangle 21">
            <a:extLst>
              <a:ext uri="{FF2B5EF4-FFF2-40B4-BE49-F238E27FC236}">
                <a16:creationId xmlns:a16="http://schemas.microsoft.com/office/drawing/2014/main" id="{EB4FCD57-4EE8-2827-71FE-7C43DD940837}"/>
              </a:ext>
            </a:extLst>
          </p:cNvPr>
          <p:cNvSpPr/>
          <p:nvPr>
            <p:custDataLst>
              <p:tags r:id="rId18"/>
            </p:custDataLst>
          </p:nvPr>
        </p:nvSpPr>
        <p:spPr bwMode="gray">
          <a:xfrm>
            <a:off x="6784930" y="3573060"/>
            <a:ext cx="881975" cy="1292851"/>
          </a:xfrm>
          <a:prstGeom prst="rect">
            <a:avLst/>
          </a:prstGeom>
          <a:solidFill>
            <a:sysClr val="window" lastClr="FFFFFF"/>
          </a:solidFill>
          <a:ln w="1905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cxnSp>
        <p:nvCxnSpPr>
          <p:cNvPr id="947" name="Straight Connector 222">
            <a:extLst>
              <a:ext uri="{FF2B5EF4-FFF2-40B4-BE49-F238E27FC236}">
                <a16:creationId xmlns:a16="http://schemas.microsoft.com/office/drawing/2014/main" id="{1341E4BC-6C8A-5684-F59C-CD79C72287AA}"/>
              </a:ext>
            </a:extLst>
          </p:cNvPr>
          <p:cNvCxnSpPr>
            <a:cxnSpLocks/>
            <a:stCxn id="959" idx="0"/>
          </p:cNvCxnSpPr>
          <p:nvPr>
            <p:custDataLst>
              <p:tags r:id="rId19"/>
            </p:custDataLst>
          </p:nvPr>
        </p:nvCxnSpPr>
        <p:spPr bwMode="gray">
          <a:xfrm>
            <a:off x="5286040" y="3284946"/>
            <a:ext cx="0" cy="586179"/>
          </a:xfrm>
          <a:prstGeom prst="line">
            <a:avLst/>
          </a:prstGeom>
          <a:noFill/>
          <a:ln w="19050" cap="rnd" cmpd="sng" algn="ctr">
            <a:solidFill>
              <a:sysClr val="windowText" lastClr="000000"/>
            </a:solidFill>
            <a:prstDash val="solid"/>
          </a:ln>
          <a:effectLst/>
        </p:spPr>
      </p:cxnSp>
      <p:grpSp>
        <p:nvGrpSpPr>
          <p:cNvPr id="948" name="Group 78">
            <a:extLst>
              <a:ext uri="{FF2B5EF4-FFF2-40B4-BE49-F238E27FC236}">
                <a16:creationId xmlns:a16="http://schemas.microsoft.com/office/drawing/2014/main" id="{ACEE0230-D85E-6DB1-2598-EDCE96382E7D}"/>
              </a:ext>
            </a:extLst>
          </p:cNvPr>
          <p:cNvGrpSpPr/>
          <p:nvPr>
            <p:custDataLst>
              <p:tags r:id="rId20"/>
            </p:custDataLst>
          </p:nvPr>
        </p:nvGrpSpPr>
        <p:grpSpPr bwMode="gray">
          <a:xfrm>
            <a:off x="7052972" y="2924944"/>
            <a:ext cx="360000" cy="360000"/>
            <a:chOff x="-276708" y="1160463"/>
            <a:chExt cx="936000" cy="936000"/>
          </a:xfrm>
        </p:grpSpPr>
        <p:sp>
          <p:nvSpPr>
            <p:cNvPr id="949" name="Oval 948">
              <a:extLst>
                <a:ext uri="{FF2B5EF4-FFF2-40B4-BE49-F238E27FC236}">
                  <a16:creationId xmlns:a16="http://schemas.microsoft.com/office/drawing/2014/main" id="{B2DDC5B2-071B-7716-16BD-6BCFAC7204BD}"/>
                </a:ext>
              </a:extLst>
            </p:cNvPr>
            <p:cNvSpPr/>
            <p:nvPr>
              <p:custDataLst>
                <p:tags r:id="rId77"/>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50" name="Grafik 19">
              <a:extLst>
                <a:ext uri="{FF2B5EF4-FFF2-40B4-BE49-F238E27FC236}">
                  <a16:creationId xmlns:a16="http://schemas.microsoft.com/office/drawing/2014/main" id="{D8EE862E-50A3-00FC-5282-3B8068870FFD}"/>
                </a:ext>
              </a:extLst>
            </p:cNvPr>
            <p:cNvSpPr/>
            <p:nvPr>
              <p:custDataLst>
                <p:tags r:id="rId78"/>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51" name="Group 81">
            <a:extLst>
              <a:ext uri="{FF2B5EF4-FFF2-40B4-BE49-F238E27FC236}">
                <a16:creationId xmlns:a16="http://schemas.microsoft.com/office/drawing/2014/main" id="{3AB1CB40-E54A-70B3-82A1-2262C2E6E604}"/>
              </a:ext>
            </a:extLst>
          </p:cNvPr>
          <p:cNvGrpSpPr/>
          <p:nvPr>
            <p:custDataLst>
              <p:tags r:id="rId21"/>
            </p:custDataLst>
          </p:nvPr>
        </p:nvGrpSpPr>
        <p:grpSpPr bwMode="gray">
          <a:xfrm>
            <a:off x="7052972" y="3668599"/>
            <a:ext cx="360000" cy="360000"/>
            <a:chOff x="-276708" y="1160463"/>
            <a:chExt cx="936000" cy="936000"/>
          </a:xfrm>
        </p:grpSpPr>
        <p:sp>
          <p:nvSpPr>
            <p:cNvPr id="952" name="Oval 951">
              <a:extLst>
                <a:ext uri="{FF2B5EF4-FFF2-40B4-BE49-F238E27FC236}">
                  <a16:creationId xmlns:a16="http://schemas.microsoft.com/office/drawing/2014/main" id="{3BB08EAB-A3FA-6971-0121-B27B3FF69797}"/>
                </a:ext>
              </a:extLst>
            </p:cNvPr>
            <p:cNvSpPr/>
            <p:nvPr>
              <p:custDataLst>
                <p:tags r:id="rId75"/>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53" name="Grafik 19">
              <a:extLst>
                <a:ext uri="{FF2B5EF4-FFF2-40B4-BE49-F238E27FC236}">
                  <a16:creationId xmlns:a16="http://schemas.microsoft.com/office/drawing/2014/main" id="{3904C9D9-3CB0-640E-68FF-424E101E14A4}"/>
                </a:ext>
              </a:extLst>
            </p:cNvPr>
            <p:cNvSpPr/>
            <p:nvPr>
              <p:custDataLst>
                <p:tags r:id="rId76"/>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54" name="Group 87">
            <a:extLst>
              <a:ext uri="{FF2B5EF4-FFF2-40B4-BE49-F238E27FC236}">
                <a16:creationId xmlns:a16="http://schemas.microsoft.com/office/drawing/2014/main" id="{9B8B9D9B-CA3F-A513-BA37-723B2193803B}"/>
              </a:ext>
            </a:extLst>
          </p:cNvPr>
          <p:cNvGrpSpPr/>
          <p:nvPr>
            <p:custDataLst>
              <p:tags r:id="rId22"/>
            </p:custDataLst>
          </p:nvPr>
        </p:nvGrpSpPr>
        <p:grpSpPr bwMode="gray">
          <a:xfrm>
            <a:off x="7052972" y="4412255"/>
            <a:ext cx="360000" cy="360000"/>
            <a:chOff x="-276708" y="1160463"/>
            <a:chExt cx="936000" cy="936000"/>
          </a:xfrm>
        </p:grpSpPr>
        <p:sp>
          <p:nvSpPr>
            <p:cNvPr id="955" name="Oval 954">
              <a:extLst>
                <a:ext uri="{FF2B5EF4-FFF2-40B4-BE49-F238E27FC236}">
                  <a16:creationId xmlns:a16="http://schemas.microsoft.com/office/drawing/2014/main" id="{CB6088D0-606D-340C-E5A7-1A5754BC7212}"/>
                </a:ext>
              </a:extLst>
            </p:cNvPr>
            <p:cNvSpPr/>
            <p:nvPr>
              <p:custDataLst>
                <p:tags r:id="rId73"/>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56" name="Grafik 19">
              <a:extLst>
                <a:ext uri="{FF2B5EF4-FFF2-40B4-BE49-F238E27FC236}">
                  <a16:creationId xmlns:a16="http://schemas.microsoft.com/office/drawing/2014/main" id="{BDE283AE-6B53-8CEB-1E3F-FBA97B93804B}"/>
                </a:ext>
              </a:extLst>
            </p:cNvPr>
            <p:cNvSpPr/>
            <p:nvPr>
              <p:custDataLst>
                <p:tags r:id="rId74"/>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57" name="Group 75">
            <a:extLst>
              <a:ext uri="{FF2B5EF4-FFF2-40B4-BE49-F238E27FC236}">
                <a16:creationId xmlns:a16="http://schemas.microsoft.com/office/drawing/2014/main" id="{EE9C6ACB-9741-B84E-9663-86FEAF89D9F4}"/>
              </a:ext>
            </a:extLst>
          </p:cNvPr>
          <p:cNvGrpSpPr/>
          <p:nvPr>
            <p:custDataLst>
              <p:tags r:id="rId23"/>
            </p:custDataLst>
          </p:nvPr>
        </p:nvGrpSpPr>
        <p:grpSpPr bwMode="gray">
          <a:xfrm>
            <a:off x="5106040" y="2924944"/>
            <a:ext cx="360000" cy="360000"/>
            <a:chOff x="-276708" y="1160463"/>
            <a:chExt cx="936000" cy="936000"/>
          </a:xfrm>
        </p:grpSpPr>
        <p:sp>
          <p:nvSpPr>
            <p:cNvPr id="958" name="Oval 957">
              <a:extLst>
                <a:ext uri="{FF2B5EF4-FFF2-40B4-BE49-F238E27FC236}">
                  <a16:creationId xmlns:a16="http://schemas.microsoft.com/office/drawing/2014/main" id="{D4B3B985-F9E0-3927-6ED6-FBE376D66086}"/>
                </a:ext>
              </a:extLst>
            </p:cNvPr>
            <p:cNvSpPr/>
            <p:nvPr>
              <p:custDataLst>
                <p:tags r:id="rId71"/>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59" name="Grafik 19">
              <a:extLst>
                <a:ext uri="{FF2B5EF4-FFF2-40B4-BE49-F238E27FC236}">
                  <a16:creationId xmlns:a16="http://schemas.microsoft.com/office/drawing/2014/main" id="{B4FEDFD3-EB77-94C0-2A7E-5EA193EA035C}"/>
                </a:ext>
              </a:extLst>
            </p:cNvPr>
            <p:cNvSpPr/>
            <p:nvPr>
              <p:custDataLst>
                <p:tags r:id="rId72"/>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sp>
        <p:nvSpPr>
          <p:cNvPr id="960" name="Freihandform 12">
            <a:extLst>
              <a:ext uri="{FF2B5EF4-FFF2-40B4-BE49-F238E27FC236}">
                <a16:creationId xmlns:a16="http://schemas.microsoft.com/office/drawing/2014/main" id="{D5610208-B655-4064-ACCC-0EAFC274BE43}"/>
              </a:ext>
            </a:extLst>
          </p:cNvPr>
          <p:cNvSpPr/>
          <p:nvPr>
            <p:custDataLst>
              <p:tags r:id="rId24"/>
            </p:custDataLst>
          </p:nvPr>
        </p:nvSpPr>
        <p:spPr bwMode="gray">
          <a:xfrm>
            <a:off x="1163454" y="2501463"/>
            <a:ext cx="10187065" cy="3175439"/>
          </a:xfrm>
          <a:custGeom>
            <a:avLst/>
            <a:gdLst>
              <a:gd name="connsiteX0" fmla="*/ 0 w 7654198"/>
              <a:gd name="connsiteY0" fmla="*/ 2596004 h 2596004"/>
              <a:gd name="connsiteX1" fmla="*/ 2555860 w 7654198"/>
              <a:gd name="connsiteY1" fmla="*/ 2390822 h 2596004"/>
              <a:gd name="connsiteX2" fmla="*/ 5227692 w 7654198"/>
              <a:gd name="connsiteY2" fmla="*/ 1828800 h 2596004"/>
              <a:gd name="connsiteX3" fmla="*/ 6860231 w 7654198"/>
              <a:gd name="connsiteY3" fmla="*/ 347918 h 2596004"/>
              <a:gd name="connsiteX4" fmla="*/ 7654198 w 7654198"/>
              <a:gd name="connsiteY4" fmla="*/ 0 h 2596004"/>
              <a:gd name="connsiteX5" fmla="*/ 7654198 w 7654198"/>
              <a:gd name="connsiteY5" fmla="*/ 0 h 2596004"/>
              <a:gd name="connsiteX6" fmla="*/ 7654198 w 7654198"/>
              <a:gd name="connsiteY6" fmla="*/ 0 h 25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4198" h="2596004">
                <a:moveTo>
                  <a:pt x="0" y="2596004"/>
                </a:moveTo>
                <a:cubicBezTo>
                  <a:pt x="842289" y="2557346"/>
                  <a:pt x="1684578" y="2518689"/>
                  <a:pt x="2555860" y="2390822"/>
                </a:cubicBezTo>
                <a:cubicBezTo>
                  <a:pt x="3427142" y="2262955"/>
                  <a:pt x="4510297" y="2169284"/>
                  <a:pt x="5227692" y="1828800"/>
                </a:cubicBezTo>
                <a:cubicBezTo>
                  <a:pt x="5945087" y="1488316"/>
                  <a:pt x="6455813" y="652718"/>
                  <a:pt x="6860231" y="347918"/>
                </a:cubicBezTo>
                <a:cubicBezTo>
                  <a:pt x="7264649" y="43118"/>
                  <a:pt x="7654198" y="0"/>
                  <a:pt x="7654198" y="0"/>
                </a:cubicBezTo>
                <a:lnTo>
                  <a:pt x="7654198" y="0"/>
                </a:lnTo>
                <a:lnTo>
                  <a:pt x="7654198" y="0"/>
                </a:lnTo>
              </a:path>
            </a:pathLst>
          </a:custGeom>
          <a:noFill/>
          <a:ln w="19050" cap="rnd" cmpd="sng" algn="ctr">
            <a:solidFill>
              <a:sysClr val="window" lastClr="FFFFFF">
                <a:lumMod val="75000"/>
              </a:sysClr>
            </a:solidFill>
            <a:prstDash val="solid"/>
          </a:ln>
          <a:effectLst/>
        </p:spPr>
        <p:txBody>
          <a:bodyPr rtlCol="0" anchor="ctr"/>
          <a:lstStyle/>
          <a:p>
            <a:pPr algn="ctr" defTabSz="609600" rtl="0">
              <a:defRPr/>
            </a:pPr>
            <a:endParaRPr lang="de-DE" sz="2800">
              <a:solidFill>
                <a:prstClr val="white"/>
              </a:solidFill>
              <a:latin typeface="Calibri"/>
              <a:ea typeface="+mn-ea"/>
              <a:cs typeface="Arial"/>
              <a:sym typeface="Arial"/>
            </a:endParaRPr>
          </a:p>
        </p:txBody>
      </p:sp>
      <p:sp>
        <p:nvSpPr>
          <p:cNvPr id="961" name="Oval 960">
            <a:extLst>
              <a:ext uri="{FF2B5EF4-FFF2-40B4-BE49-F238E27FC236}">
                <a16:creationId xmlns:a16="http://schemas.microsoft.com/office/drawing/2014/main" id="{B56D5559-16FD-2DAC-8C6F-F27D3013177E}"/>
              </a:ext>
            </a:extLst>
          </p:cNvPr>
          <p:cNvSpPr/>
          <p:nvPr>
            <p:custDataLst>
              <p:tags r:id="rId25"/>
            </p:custDataLst>
          </p:nvPr>
        </p:nvSpPr>
        <p:spPr bwMode="gray">
          <a:xfrm>
            <a:off x="8246479" y="2995199"/>
            <a:ext cx="2232000" cy="2232000"/>
          </a:xfrm>
          <a:prstGeom prst="ellipse">
            <a:avLst/>
          </a:prstGeom>
          <a:solidFill>
            <a:sysClr val="window" lastClr="FFFFFF">
              <a:lumMod val="95000"/>
            </a:sysClr>
          </a:solidFill>
          <a:ln w="22225" cap="rnd" cmpd="sng" algn="ctr">
            <a:noFill/>
            <a:prstDash val="solid"/>
          </a:ln>
          <a:effectLst/>
        </p:spPr>
        <p:txBody>
          <a:bodyPr rtlCol="0" anchor="ctr"/>
          <a:lstStyle/>
          <a:p>
            <a:pPr algn="ctr" defTabSz="914423" rtl="0">
              <a:defRPr/>
            </a:pPr>
            <a:endParaRPr lang="en-US" sz="1600">
              <a:solidFill>
                <a:prstClr val="black"/>
              </a:solidFill>
              <a:latin typeface="Franklin Gothic Book" panose="020B0502020104020203"/>
              <a:ea typeface="+mn-ea"/>
              <a:cs typeface="Segoe UI" panose="020B0502040204020203" pitchFamily="34" charset="0"/>
              <a:sym typeface="Arial"/>
            </a:endParaRPr>
          </a:p>
        </p:txBody>
      </p:sp>
      <p:cxnSp>
        <p:nvCxnSpPr>
          <p:cNvPr id="962" name="Straight Connector 169">
            <a:extLst>
              <a:ext uri="{FF2B5EF4-FFF2-40B4-BE49-F238E27FC236}">
                <a16:creationId xmlns:a16="http://schemas.microsoft.com/office/drawing/2014/main" id="{0ACF8575-B814-74DC-7138-1049737727C4}"/>
              </a:ext>
            </a:extLst>
          </p:cNvPr>
          <p:cNvCxnSpPr>
            <a:cxnSpLocks/>
            <a:stCxn id="980" idx="4"/>
            <a:endCxn id="986" idx="7"/>
          </p:cNvCxnSpPr>
          <p:nvPr>
            <p:custDataLst>
              <p:tags r:id="rId26"/>
            </p:custDataLst>
          </p:nvPr>
        </p:nvCxnSpPr>
        <p:spPr bwMode="gray">
          <a:xfrm flipH="1">
            <a:off x="8706177" y="3407800"/>
            <a:ext cx="492141" cy="224899"/>
          </a:xfrm>
          <a:prstGeom prst="line">
            <a:avLst/>
          </a:prstGeom>
          <a:noFill/>
          <a:ln w="19050" cap="rnd" cmpd="sng" algn="ctr">
            <a:solidFill>
              <a:srgbClr val="1CADE4">
                <a:lumMod val="90000"/>
              </a:srgbClr>
            </a:solidFill>
            <a:prstDash val="solid"/>
          </a:ln>
          <a:effectLst/>
        </p:spPr>
      </p:cxnSp>
      <p:cxnSp>
        <p:nvCxnSpPr>
          <p:cNvPr id="963" name="Straight Connector 171">
            <a:extLst>
              <a:ext uri="{FF2B5EF4-FFF2-40B4-BE49-F238E27FC236}">
                <a16:creationId xmlns:a16="http://schemas.microsoft.com/office/drawing/2014/main" id="{34B52985-CE46-2F77-7FEF-3244A694004A}"/>
              </a:ext>
            </a:extLst>
          </p:cNvPr>
          <p:cNvCxnSpPr>
            <a:cxnSpLocks/>
            <a:stCxn id="987" idx="21"/>
            <a:endCxn id="993" idx="17"/>
          </p:cNvCxnSpPr>
          <p:nvPr>
            <p:custDataLst>
              <p:tags r:id="rId27"/>
            </p:custDataLst>
          </p:nvPr>
        </p:nvCxnSpPr>
        <p:spPr bwMode="gray">
          <a:xfrm>
            <a:off x="8578897" y="3926947"/>
            <a:ext cx="0" cy="368509"/>
          </a:xfrm>
          <a:prstGeom prst="line">
            <a:avLst/>
          </a:prstGeom>
          <a:noFill/>
          <a:ln w="19050" cap="rnd" cmpd="sng" algn="ctr">
            <a:solidFill>
              <a:srgbClr val="1CADE4">
                <a:lumMod val="90000"/>
              </a:srgbClr>
            </a:solidFill>
            <a:prstDash val="solid"/>
          </a:ln>
          <a:effectLst/>
        </p:spPr>
      </p:cxnSp>
      <p:cxnSp>
        <p:nvCxnSpPr>
          <p:cNvPr id="964" name="Straight Connector 173">
            <a:extLst>
              <a:ext uri="{FF2B5EF4-FFF2-40B4-BE49-F238E27FC236}">
                <a16:creationId xmlns:a16="http://schemas.microsoft.com/office/drawing/2014/main" id="{85B9326C-B2D3-B4BE-97CD-A162EB547424}"/>
              </a:ext>
            </a:extLst>
          </p:cNvPr>
          <p:cNvCxnSpPr>
            <a:cxnSpLocks/>
            <a:stCxn id="992" idx="5"/>
            <a:endCxn id="981" idx="4"/>
          </p:cNvCxnSpPr>
          <p:nvPr>
            <p:custDataLst>
              <p:tags r:id="rId28"/>
            </p:custDataLst>
          </p:nvPr>
        </p:nvCxnSpPr>
        <p:spPr bwMode="gray">
          <a:xfrm>
            <a:off x="8706177" y="4590474"/>
            <a:ext cx="492141" cy="224519"/>
          </a:xfrm>
          <a:prstGeom prst="line">
            <a:avLst/>
          </a:prstGeom>
          <a:noFill/>
          <a:ln w="19050" cap="rnd" cmpd="sng" algn="ctr">
            <a:solidFill>
              <a:srgbClr val="1CADE4">
                <a:lumMod val="90000"/>
              </a:srgbClr>
            </a:solidFill>
            <a:prstDash val="solid"/>
          </a:ln>
          <a:effectLst/>
        </p:spPr>
      </p:cxnSp>
      <p:cxnSp>
        <p:nvCxnSpPr>
          <p:cNvPr id="965" name="Straight Connector 175">
            <a:extLst>
              <a:ext uri="{FF2B5EF4-FFF2-40B4-BE49-F238E27FC236}">
                <a16:creationId xmlns:a16="http://schemas.microsoft.com/office/drawing/2014/main" id="{6DEBA5A4-0400-B62A-6A5C-8438F6924360}"/>
              </a:ext>
            </a:extLst>
          </p:cNvPr>
          <p:cNvCxnSpPr>
            <a:cxnSpLocks/>
            <a:endCxn id="995" idx="3"/>
          </p:cNvCxnSpPr>
          <p:nvPr>
            <p:custDataLst>
              <p:tags r:id="rId29"/>
            </p:custDataLst>
          </p:nvPr>
        </p:nvCxnSpPr>
        <p:spPr bwMode="gray">
          <a:xfrm flipV="1">
            <a:off x="9558319" y="4590474"/>
            <a:ext cx="477437" cy="224519"/>
          </a:xfrm>
          <a:prstGeom prst="line">
            <a:avLst/>
          </a:prstGeom>
          <a:noFill/>
          <a:ln w="19050" cap="rnd" cmpd="sng" algn="ctr">
            <a:solidFill>
              <a:srgbClr val="1CADE4">
                <a:lumMod val="90000"/>
              </a:srgbClr>
            </a:solidFill>
            <a:prstDash val="solid"/>
          </a:ln>
          <a:effectLst/>
        </p:spPr>
      </p:cxnSp>
      <p:cxnSp>
        <p:nvCxnSpPr>
          <p:cNvPr id="966" name="Straight Connector 177">
            <a:extLst>
              <a:ext uri="{FF2B5EF4-FFF2-40B4-BE49-F238E27FC236}">
                <a16:creationId xmlns:a16="http://schemas.microsoft.com/office/drawing/2014/main" id="{1A60CEEC-F1EF-CDE1-F9B1-249C8EAE46C7}"/>
              </a:ext>
            </a:extLst>
          </p:cNvPr>
          <p:cNvCxnSpPr>
            <a:cxnSpLocks/>
            <a:stCxn id="989" idx="4"/>
            <a:endCxn id="996" idx="17"/>
          </p:cNvCxnSpPr>
          <p:nvPr>
            <p:custDataLst>
              <p:tags r:id="rId30"/>
            </p:custDataLst>
          </p:nvPr>
        </p:nvCxnSpPr>
        <p:spPr bwMode="gray">
          <a:xfrm>
            <a:off x="10163033" y="3939597"/>
            <a:ext cx="0" cy="355859"/>
          </a:xfrm>
          <a:prstGeom prst="line">
            <a:avLst/>
          </a:prstGeom>
          <a:noFill/>
          <a:ln w="19050" cap="rnd" cmpd="sng" algn="ctr">
            <a:solidFill>
              <a:srgbClr val="1CADE4">
                <a:lumMod val="90000"/>
              </a:srgbClr>
            </a:solidFill>
            <a:prstDash val="solid"/>
          </a:ln>
          <a:effectLst/>
        </p:spPr>
      </p:cxnSp>
      <p:cxnSp>
        <p:nvCxnSpPr>
          <p:cNvPr id="967" name="Straight Connector 179">
            <a:extLst>
              <a:ext uri="{FF2B5EF4-FFF2-40B4-BE49-F238E27FC236}">
                <a16:creationId xmlns:a16="http://schemas.microsoft.com/office/drawing/2014/main" id="{E02A3CF0-CC51-C210-A6DD-A08603DB49F3}"/>
              </a:ext>
            </a:extLst>
          </p:cNvPr>
          <p:cNvCxnSpPr>
            <a:cxnSpLocks/>
            <a:stCxn id="980" idx="12"/>
            <a:endCxn id="989" idx="1"/>
          </p:cNvCxnSpPr>
          <p:nvPr>
            <p:custDataLst>
              <p:tags r:id="rId31"/>
            </p:custDataLst>
          </p:nvPr>
        </p:nvCxnSpPr>
        <p:spPr bwMode="gray">
          <a:xfrm>
            <a:off x="9558319" y="3407800"/>
            <a:ext cx="477437" cy="224519"/>
          </a:xfrm>
          <a:prstGeom prst="line">
            <a:avLst/>
          </a:prstGeom>
          <a:noFill/>
          <a:ln w="19050" cap="rnd" cmpd="sng" algn="ctr">
            <a:solidFill>
              <a:srgbClr val="1CADE4">
                <a:lumMod val="90000"/>
              </a:srgbClr>
            </a:solidFill>
            <a:prstDash val="solid"/>
          </a:ln>
          <a:effectLst/>
        </p:spPr>
      </p:cxnSp>
      <p:cxnSp>
        <p:nvCxnSpPr>
          <p:cNvPr id="968" name="Straight Connector 181">
            <a:extLst>
              <a:ext uri="{FF2B5EF4-FFF2-40B4-BE49-F238E27FC236}">
                <a16:creationId xmlns:a16="http://schemas.microsoft.com/office/drawing/2014/main" id="{AEDDFDCD-2C72-EEFF-E7B8-6FB2D3B4CEE3}"/>
              </a:ext>
            </a:extLst>
          </p:cNvPr>
          <p:cNvCxnSpPr>
            <a:cxnSpLocks/>
            <a:stCxn id="989" idx="7"/>
            <a:endCxn id="998" idx="3"/>
          </p:cNvCxnSpPr>
          <p:nvPr>
            <p:custDataLst>
              <p:tags r:id="rId32"/>
            </p:custDataLst>
          </p:nvPr>
        </p:nvCxnSpPr>
        <p:spPr bwMode="gray">
          <a:xfrm flipV="1">
            <a:off x="10290313" y="3232486"/>
            <a:ext cx="556653" cy="399833"/>
          </a:xfrm>
          <a:prstGeom prst="line">
            <a:avLst/>
          </a:prstGeom>
          <a:noFill/>
          <a:ln w="19050" cap="rnd" cmpd="sng" algn="ctr">
            <a:solidFill>
              <a:sysClr val="windowText" lastClr="000000"/>
            </a:solidFill>
            <a:prstDash val="solid"/>
          </a:ln>
          <a:effectLst/>
        </p:spPr>
      </p:cxnSp>
      <p:cxnSp>
        <p:nvCxnSpPr>
          <p:cNvPr id="969" name="Straight Connector 183">
            <a:extLst>
              <a:ext uri="{FF2B5EF4-FFF2-40B4-BE49-F238E27FC236}">
                <a16:creationId xmlns:a16="http://schemas.microsoft.com/office/drawing/2014/main" id="{C0E45D43-69CA-BB66-B03B-E8842DEA839A}"/>
              </a:ext>
            </a:extLst>
          </p:cNvPr>
          <p:cNvCxnSpPr>
            <a:cxnSpLocks/>
            <a:stCxn id="979" idx="7"/>
            <a:endCxn id="998" idx="2"/>
          </p:cNvCxnSpPr>
          <p:nvPr>
            <p:custDataLst>
              <p:tags r:id="rId33"/>
            </p:custDataLst>
          </p:nvPr>
        </p:nvCxnSpPr>
        <p:spPr bwMode="gray">
          <a:xfrm flipV="1">
            <a:off x="9505596" y="3105206"/>
            <a:ext cx="1288648" cy="175315"/>
          </a:xfrm>
          <a:prstGeom prst="line">
            <a:avLst/>
          </a:prstGeom>
          <a:noFill/>
          <a:ln w="19050" cap="rnd" cmpd="sng" algn="ctr">
            <a:solidFill>
              <a:sysClr val="windowText" lastClr="000000"/>
            </a:solidFill>
            <a:prstDash val="solid"/>
          </a:ln>
          <a:effectLst/>
        </p:spPr>
      </p:cxnSp>
      <p:cxnSp>
        <p:nvCxnSpPr>
          <p:cNvPr id="970" name="Straight Connector 185">
            <a:extLst>
              <a:ext uri="{FF2B5EF4-FFF2-40B4-BE49-F238E27FC236}">
                <a16:creationId xmlns:a16="http://schemas.microsoft.com/office/drawing/2014/main" id="{FF1E3BF2-3D0C-05CD-AF7F-505B2F08A5B8}"/>
              </a:ext>
            </a:extLst>
          </p:cNvPr>
          <p:cNvCxnSpPr>
            <a:cxnSpLocks/>
            <a:stCxn id="998" idx="4"/>
            <a:endCxn id="996" idx="10"/>
          </p:cNvCxnSpPr>
          <p:nvPr>
            <p:custDataLst>
              <p:tags r:id="rId34"/>
            </p:custDataLst>
          </p:nvPr>
        </p:nvCxnSpPr>
        <p:spPr bwMode="gray">
          <a:xfrm flipH="1">
            <a:off x="10290314" y="3285206"/>
            <a:ext cx="683931" cy="1050707"/>
          </a:xfrm>
          <a:prstGeom prst="line">
            <a:avLst/>
          </a:prstGeom>
          <a:noFill/>
          <a:ln w="19050" cap="rnd" cmpd="sng" algn="ctr">
            <a:solidFill>
              <a:sysClr val="windowText" lastClr="000000"/>
            </a:solidFill>
            <a:prstDash val="solid"/>
          </a:ln>
          <a:effectLst/>
        </p:spPr>
      </p:cxnSp>
      <p:cxnSp>
        <p:nvCxnSpPr>
          <p:cNvPr id="971" name="Straight Connector 188">
            <a:extLst>
              <a:ext uri="{FF2B5EF4-FFF2-40B4-BE49-F238E27FC236}">
                <a16:creationId xmlns:a16="http://schemas.microsoft.com/office/drawing/2014/main" id="{D3F3DCF1-246E-06D3-4FB4-2AFBEBCDB943}"/>
              </a:ext>
            </a:extLst>
          </p:cNvPr>
          <p:cNvCxnSpPr>
            <a:cxnSpLocks/>
            <a:stCxn id="979" idx="4"/>
            <a:endCxn id="983" idx="0"/>
          </p:cNvCxnSpPr>
          <p:nvPr>
            <p:custDataLst>
              <p:tags r:id="rId35"/>
            </p:custDataLst>
          </p:nvPr>
        </p:nvCxnSpPr>
        <p:spPr bwMode="gray">
          <a:xfrm>
            <a:off x="9378317" y="3587799"/>
            <a:ext cx="0" cy="343596"/>
          </a:xfrm>
          <a:prstGeom prst="line">
            <a:avLst/>
          </a:prstGeom>
          <a:noFill/>
          <a:ln w="19050" cap="rnd" cmpd="sng" algn="ctr">
            <a:solidFill>
              <a:srgbClr val="1CADE4">
                <a:lumMod val="90000"/>
              </a:srgbClr>
            </a:solidFill>
            <a:prstDash val="solid"/>
          </a:ln>
          <a:effectLst/>
        </p:spPr>
      </p:cxnSp>
      <p:cxnSp>
        <p:nvCxnSpPr>
          <p:cNvPr id="972" name="Straight Connector 190">
            <a:extLst>
              <a:ext uri="{FF2B5EF4-FFF2-40B4-BE49-F238E27FC236}">
                <a16:creationId xmlns:a16="http://schemas.microsoft.com/office/drawing/2014/main" id="{A3A53C52-4723-719F-BC6E-5E15DEA28F1E}"/>
              </a:ext>
            </a:extLst>
          </p:cNvPr>
          <p:cNvCxnSpPr>
            <a:cxnSpLocks/>
            <a:stCxn id="983" idx="4"/>
          </p:cNvCxnSpPr>
          <p:nvPr>
            <p:custDataLst>
              <p:tags r:id="rId36"/>
            </p:custDataLst>
          </p:nvPr>
        </p:nvCxnSpPr>
        <p:spPr bwMode="gray">
          <a:xfrm>
            <a:off x="9378317" y="4291395"/>
            <a:ext cx="0" cy="343596"/>
          </a:xfrm>
          <a:prstGeom prst="line">
            <a:avLst/>
          </a:prstGeom>
          <a:noFill/>
          <a:ln w="19050" cap="rnd" cmpd="sng" algn="ctr">
            <a:solidFill>
              <a:srgbClr val="1CADE4">
                <a:lumMod val="90000"/>
              </a:srgbClr>
            </a:solidFill>
            <a:prstDash val="solid"/>
          </a:ln>
          <a:effectLst/>
        </p:spPr>
      </p:cxnSp>
      <p:cxnSp>
        <p:nvCxnSpPr>
          <p:cNvPr id="973" name="Straight Connector 192">
            <a:extLst>
              <a:ext uri="{FF2B5EF4-FFF2-40B4-BE49-F238E27FC236}">
                <a16:creationId xmlns:a16="http://schemas.microsoft.com/office/drawing/2014/main" id="{2630662D-84C9-0353-B233-AA462D677F9C}"/>
              </a:ext>
            </a:extLst>
          </p:cNvPr>
          <p:cNvCxnSpPr>
            <a:cxnSpLocks/>
            <a:stCxn id="984" idx="11"/>
            <a:endCxn id="989" idx="3"/>
          </p:cNvCxnSpPr>
          <p:nvPr>
            <p:custDataLst>
              <p:tags r:id="rId37"/>
            </p:custDataLst>
          </p:nvPr>
        </p:nvCxnSpPr>
        <p:spPr bwMode="gray">
          <a:xfrm flipV="1">
            <a:off x="9544174" y="3886877"/>
            <a:ext cx="491583" cy="154453"/>
          </a:xfrm>
          <a:prstGeom prst="line">
            <a:avLst/>
          </a:prstGeom>
          <a:noFill/>
          <a:ln w="19050" cap="rnd" cmpd="sng" algn="ctr">
            <a:solidFill>
              <a:srgbClr val="1CADE4">
                <a:lumMod val="90000"/>
              </a:srgbClr>
            </a:solidFill>
            <a:prstDash val="solid"/>
          </a:ln>
          <a:effectLst/>
        </p:spPr>
      </p:cxnSp>
      <p:cxnSp>
        <p:nvCxnSpPr>
          <p:cNvPr id="974" name="Straight Connector 194">
            <a:extLst>
              <a:ext uri="{FF2B5EF4-FFF2-40B4-BE49-F238E27FC236}">
                <a16:creationId xmlns:a16="http://schemas.microsoft.com/office/drawing/2014/main" id="{D1690268-BA28-187C-DAE5-EA2160336347}"/>
              </a:ext>
            </a:extLst>
          </p:cNvPr>
          <p:cNvCxnSpPr>
            <a:cxnSpLocks/>
            <a:stCxn id="986" idx="6"/>
            <a:endCxn id="990" idx="4"/>
          </p:cNvCxnSpPr>
          <p:nvPr>
            <p:custDataLst>
              <p:tags r:id="rId38"/>
            </p:custDataLst>
          </p:nvPr>
        </p:nvCxnSpPr>
        <p:spPr bwMode="gray">
          <a:xfrm flipV="1">
            <a:off x="8758897" y="3759597"/>
            <a:ext cx="1224136" cy="380"/>
          </a:xfrm>
          <a:prstGeom prst="line">
            <a:avLst/>
          </a:prstGeom>
          <a:noFill/>
          <a:ln w="19050" cap="rnd" cmpd="sng" algn="ctr">
            <a:solidFill>
              <a:srgbClr val="1CADE4">
                <a:lumMod val="90000"/>
              </a:srgbClr>
            </a:solidFill>
            <a:prstDash val="solid"/>
          </a:ln>
          <a:effectLst/>
        </p:spPr>
      </p:cxnSp>
      <p:cxnSp>
        <p:nvCxnSpPr>
          <p:cNvPr id="975" name="Straight Connector 196">
            <a:extLst>
              <a:ext uri="{FF2B5EF4-FFF2-40B4-BE49-F238E27FC236}">
                <a16:creationId xmlns:a16="http://schemas.microsoft.com/office/drawing/2014/main" id="{FE2A1F4A-C705-A5AA-342D-ED5FDC4BDFB9}"/>
              </a:ext>
            </a:extLst>
          </p:cNvPr>
          <p:cNvCxnSpPr>
            <a:cxnSpLocks/>
            <a:stCxn id="979" idx="3"/>
            <a:endCxn id="992" idx="7"/>
          </p:cNvCxnSpPr>
          <p:nvPr>
            <p:custDataLst>
              <p:tags r:id="rId39"/>
            </p:custDataLst>
          </p:nvPr>
        </p:nvCxnSpPr>
        <p:spPr bwMode="gray">
          <a:xfrm flipH="1">
            <a:off x="8706178" y="3535078"/>
            <a:ext cx="544863" cy="800836"/>
          </a:xfrm>
          <a:prstGeom prst="line">
            <a:avLst/>
          </a:prstGeom>
          <a:noFill/>
          <a:ln w="19050" cap="rnd" cmpd="sng" algn="ctr">
            <a:solidFill>
              <a:srgbClr val="1CADE4">
                <a:lumMod val="90000"/>
              </a:srgbClr>
            </a:solidFill>
            <a:prstDash val="solid"/>
          </a:ln>
          <a:effectLst/>
        </p:spPr>
      </p:cxnSp>
      <p:cxnSp>
        <p:nvCxnSpPr>
          <p:cNvPr id="976" name="Straight Connector 198">
            <a:extLst>
              <a:ext uri="{FF2B5EF4-FFF2-40B4-BE49-F238E27FC236}">
                <a16:creationId xmlns:a16="http://schemas.microsoft.com/office/drawing/2014/main" id="{077BABA0-5C80-FC3A-DEB5-5FE8D8F31E91}"/>
              </a:ext>
            </a:extLst>
          </p:cNvPr>
          <p:cNvCxnSpPr>
            <a:cxnSpLocks/>
            <a:stCxn id="993" idx="10"/>
            <a:endCxn id="984" idx="3"/>
          </p:cNvCxnSpPr>
          <p:nvPr>
            <p:custDataLst>
              <p:tags r:id="rId40"/>
            </p:custDataLst>
          </p:nvPr>
        </p:nvCxnSpPr>
        <p:spPr bwMode="gray">
          <a:xfrm flipV="1">
            <a:off x="8706179" y="4181461"/>
            <a:ext cx="506287" cy="154452"/>
          </a:xfrm>
          <a:prstGeom prst="line">
            <a:avLst/>
          </a:prstGeom>
          <a:noFill/>
          <a:ln w="19050" cap="rnd" cmpd="sng" algn="ctr">
            <a:solidFill>
              <a:srgbClr val="1CADE4">
                <a:lumMod val="90000"/>
              </a:srgbClr>
            </a:solidFill>
            <a:prstDash val="solid"/>
          </a:ln>
          <a:effectLst/>
        </p:spPr>
      </p:cxnSp>
      <p:cxnSp>
        <p:nvCxnSpPr>
          <p:cNvPr id="977" name="Straight Connector 200">
            <a:extLst>
              <a:ext uri="{FF2B5EF4-FFF2-40B4-BE49-F238E27FC236}">
                <a16:creationId xmlns:a16="http://schemas.microsoft.com/office/drawing/2014/main" id="{7FDF46F9-7A51-084A-E9FC-1A28CFEB146D}"/>
              </a:ext>
            </a:extLst>
          </p:cNvPr>
          <p:cNvCxnSpPr>
            <a:cxnSpLocks/>
            <a:stCxn id="983" idx="5"/>
            <a:endCxn id="995" idx="2"/>
          </p:cNvCxnSpPr>
          <p:nvPr>
            <p:custDataLst>
              <p:tags r:id="rId41"/>
            </p:custDataLst>
          </p:nvPr>
        </p:nvCxnSpPr>
        <p:spPr bwMode="gray">
          <a:xfrm>
            <a:off x="9505597" y="4238675"/>
            <a:ext cx="477437" cy="224519"/>
          </a:xfrm>
          <a:prstGeom prst="line">
            <a:avLst/>
          </a:prstGeom>
          <a:noFill/>
          <a:ln w="19050" cap="rnd" cmpd="sng" algn="ctr">
            <a:solidFill>
              <a:srgbClr val="1CADE4">
                <a:lumMod val="90000"/>
              </a:srgbClr>
            </a:solidFill>
            <a:prstDash val="solid"/>
          </a:ln>
          <a:effectLst/>
        </p:spPr>
      </p:cxnSp>
      <p:grpSp>
        <p:nvGrpSpPr>
          <p:cNvPr id="978" name="Group 152">
            <a:extLst>
              <a:ext uri="{FF2B5EF4-FFF2-40B4-BE49-F238E27FC236}">
                <a16:creationId xmlns:a16="http://schemas.microsoft.com/office/drawing/2014/main" id="{863B2B3D-1004-4561-BE9D-DC92585C8DE3}"/>
              </a:ext>
            </a:extLst>
          </p:cNvPr>
          <p:cNvGrpSpPr/>
          <p:nvPr>
            <p:custDataLst>
              <p:tags r:id="rId42"/>
            </p:custDataLst>
          </p:nvPr>
        </p:nvGrpSpPr>
        <p:grpSpPr bwMode="gray">
          <a:xfrm>
            <a:off x="9198317" y="3227799"/>
            <a:ext cx="360000" cy="360000"/>
            <a:chOff x="9012324" y="3137932"/>
            <a:chExt cx="360000" cy="360000"/>
          </a:xfrm>
        </p:grpSpPr>
        <p:sp>
          <p:nvSpPr>
            <p:cNvPr id="979" name="Oval 978">
              <a:extLst>
                <a:ext uri="{FF2B5EF4-FFF2-40B4-BE49-F238E27FC236}">
                  <a16:creationId xmlns:a16="http://schemas.microsoft.com/office/drawing/2014/main" id="{398B12DD-8EDC-02BF-D6AA-1F974056E8F4}"/>
                </a:ext>
              </a:extLst>
            </p:cNvPr>
            <p:cNvSpPr/>
            <p:nvPr>
              <p:custDataLst>
                <p:tags r:id="rId69"/>
              </p:custDataLst>
            </p:nvPr>
          </p:nvSpPr>
          <p:spPr bwMode="gray">
            <a:xfrm>
              <a:off x="9012324" y="3137932"/>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80" name="Grafik 19">
              <a:extLst>
                <a:ext uri="{FF2B5EF4-FFF2-40B4-BE49-F238E27FC236}">
                  <a16:creationId xmlns:a16="http://schemas.microsoft.com/office/drawing/2014/main" id="{6BF1B674-AE3A-F140-26E4-6CF6A8885A2A}"/>
                </a:ext>
              </a:extLst>
            </p:cNvPr>
            <p:cNvSpPr/>
            <p:nvPr>
              <p:custDataLst>
                <p:tags r:id="rId70"/>
              </p:custDataLst>
            </p:nvPr>
          </p:nvSpPr>
          <p:spPr bwMode="gray">
            <a:xfrm>
              <a:off x="9012324" y="3137932"/>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sp>
        <p:nvSpPr>
          <p:cNvPr id="981" name="Grafik 19">
            <a:extLst>
              <a:ext uri="{FF2B5EF4-FFF2-40B4-BE49-F238E27FC236}">
                <a16:creationId xmlns:a16="http://schemas.microsoft.com/office/drawing/2014/main" id="{72ABEA77-BFE4-D408-5C29-A1B33538F7D2}"/>
              </a:ext>
            </a:extLst>
          </p:cNvPr>
          <p:cNvSpPr/>
          <p:nvPr>
            <p:custDataLst>
              <p:tags r:id="rId43"/>
            </p:custDataLst>
          </p:nvPr>
        </p:nvSpPr>
        <p:spPr bwMode="gray">
          <a:xfrm>
            <a:off x="9198317" y="4634991"/>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62A39F"/>
          </a:solidFill>
          <a:ln w="1233" cap="flat">
            <a:no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nvGrpSpPr>
          <p:cNvPr id="982" name="Group 111">
            <a:extLst>
              <a:ext uri="{FF2B5EF4-FFF2-40B4-BE49-F238E27FC236}">
                <a16:creationId xmlns:a16="http://schemas.microsoft.com/office/drawing/2014/main" id="{611E4351-06C5-54F4-A447-52E3D556EA19}"/>
              </a:ext>
            </a:extLst>
          </p:cNvPr>
          <p:cNvGrpSpPr/>
          <p:nvPr>
            <p:custDataLst>
              <p:tags r:id="rId44"/>
            </p:custDataLst>
          </p:nvPr>
        </p:nvGrpSpPr>
        <p:grpSpPr bwMode="gray">
          <a:xfrm>
            <a:off x="9198317" y="3931395"/>
            <a:ext cx="360000" cy="360000"/>
            <a:chOff x="-276708" y="1160463"/>
            <a:chExt cx="936000" cy="936000"/>
          </a:xfrm>
        </p:grpSpPr>
        <p:sp>
          <p:nvSpPr>
            <p:cNvPr id="983" name="Oval 982">
              <a:extLst>
                <a:ext uri="{FF2B5EF4-FFF2-40B4-BE49-F238E27FC236}">
                  <a16:creationId xmlns:a16="http://schemas.microsoft.com/office/drawing/2014/main" id="{20831E87-DFF2-6412-4DC8-CD6A507FC609}"/>
                </a:ext>
              </a:extLst>
            </p:cNvPr>
            <p:cNvSpPr/>
            <p:nvPr>
              <p:custDataLst>
                <p:tags r:id="rId67"/>
              </p:custDataLst>
            </p:nvPr>
          </p:nvSpPr>
          <p:spPr bwMode="gray">
            <a:xfrm>
              <a:off x="-276708" y="1160463"/>
              <a:ext cx="936000" cy="936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84" name="Grafik 19">
              <a:extLst>
                <a:ext uri="{FF2B5EF4-FFF2-40B4-BE49-F238E27FC236}">
                  <a16:creationId xmlns:a16="http://schemas.microsoft.com/office/drawing/2014/main" id="{C01AA022-5EDE-3A75-69DD-5AAFB3F51736}"/>
                </a:ext>
              </a:extLst>
            </p:cNvPr>
            <p:cNvSpPr/>
            <p:nvPr>
              <p:custDataLst>
                <p:tags r:id="rId68"/>
              </p:custDataLst>
            </p:nvPr>
          </p:nvSpPr>
          <p:spPr bwMode="gray">
            <a:xfrm>
              <a:off x="-276708" y="1160463"/>
              <a:ext cx="936000" cy="936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85" name="Group 156">
            <a:extLst>
              <a:ext uri="{FF2B5EF4-FFF2-40B4-BE49-F238E27FC236}">
                <a16:creationId xmlns:a16="http://schemas.microsoft.com/office/drawing/2014/main" id="{4D5E797E-E931-FA06-860D-D9AD6C8A0EFC}"/>
              </a:ext>
            </a:extLst>
          </p:cNvPr>
          <p:cNvGrpSpPr/>
          <p:nvPr>
            <p:custDataLst>
              <p:tags r:id="rId45"/>
            </p:custDataLst>
          </p:nvPr>
        </p:nvGrpSpPr>
        <p:grpSpPr bwMode="gray">
          <a:xfrm>
            <a:off x="8398897" y="3579219"/>
            <a:ext cx="360000" cy="360759"/>
            <a:chOff x="8148228" y="3517492"/>
            <a:chExt cx="360000" cy="360759"/>
          </a:xfrm>
        </p:grpSpPr>
        <p:sp>
          <p:nvSpPr>
            <p:cNvPr id="986" name="Oval 985">
              <a:extLst>
                <a:ext uri="{FF2B5EF4-FFF2-40B4-BE49-F238E27FC236}">
                  <a16:creationId xmlns:a16="http://schemas.microsoft.com/office/drawing/2014/main" id="{5B75D97A-A9C5-EDA3-80A8-F3B95823BC91}"/>
                </a:ext>
              </a:extLst>
            </p:cNvPr>
            <p:cNvSpPr/>
            <p:nvPr>
              <p:custDataLst>
                <p:tags r:id="rId65"/>
              </p:custDataLst>
            </p:nvPr>
          </p:nvSpPr>
          <p:spPr bwMode="gray">
            <a:xfrm>
              <a:off x="8148228" y="3518251"/>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87" name="Grafik 19">
              <a:extLst>
                <a:ext uri="{FF2B5EF4-FFF2-40B4-BE49-F238E27FC236}">
                  <a16:creationId xmlns:a16="http://schemas.microsoft.com/office/drawing/2014/main" id="{058D9C59-70E3-2DD0-AEA1-80080A0F7978}"/>
                </a:ext>
              </a:extLst>
            </p:cNvPr>
            <p:cNvSpPr/>
            <p:nvPr>
              <p:custDataLst>
                <p:tags r:id="rId66"/>
              </p:custDataLst>
            </p:nvPr>
          </p:nvSpPr>
          <p:spPr bwMode="gray">
            <a:xfrm>
              <a:off x="8148228" y="3517492"/>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88" name="Group 153">
            <a:extLst>
              <a:ext uri="{FF2B5EF4-FFF2-40B4-BE49-F238E27FC236}">
                <a16:creationId xmlns:a16="http://schemas.microsoft.com/office/drawing/2014/main" id="{E8CDECA9-C4FE-D5D1-E5F8-EF0DAC6DB80D}"/>
              </a:ext>
            </a:extLst>
          </p:cNvPr>
          <p:cNvGrpSpPr/>
          <p:nvPr>
            <p:custDataLst>
              <p:tags r:id="rId46"/>
            </p:custDataLst>
          </p:nvPr>
        </p:nvGrpSpPr>
        <p:grpSpPr bwMode="gray">
          <a:xfrm>
            <a:off x="9983033" y="3579597"/>
            <a:ext cx="360000" cy="360000"/>
            <a:chOff x="9876420" y="3519010"/>
            <a:chExt cx="360000" cy="360000"/>
          </a:xfrm>
        </p:grpSpPr>
        <p:sp>
          <p:nvSpPr>
            <p:cNvPr id="989" name="Oval 988">
              <a:extLst>
                <a:ext uri="{FF2B5EF4-FFF2-40B4-BE49-F238E27FC236}">
                  <a16:creationId xmlns:a16="http://schemas.microsoft.com/office/drawing/2014/main" id="{056A3B93-99ED-8292-146F-C310CC9A9E57}"/>
                </a:ext>
              </a:extLst>
            </p:cNvPr>
            <p:cNvSpPr/>
            <p:nvPr>
              <p:custDataLst>
                <p:tags r:id="rId63"/>
              </p:custDataLst>
            </p:nvPr>
          </p:nvSpPr>
          <p:spPr bwMode="gray">
            <a:xfrm>
              <a:off x="9876420" y="3519010"/>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90" name="Grafik 19">
              <a:extLst>
                <a:ext uri="{FF2B5EF4-FFF2-40B4-BE49-F238E27FC236}">
                  <a16:creationId xmlns:a16="http://schemas.microsoft.com/office/drawing/2014/main" id="{CBA7820E-FAB3-72E2-CACC-01D0DA8CFA6A}"/>
                </a:ext>
              </a:extLst>
            </p:cNvPr>
            <p:cNvSpPr/>
            <p:nvPr>
              <p:custDataLst>
                <p:tags r:id="rId64"/>
              </p:custDataLst>
            </p:nvPr>
          </p:nvSpPr>
          <p:spPr bwMode="gray">
            <a:xfrm>
              <a:off x="9876420" y="3519010"/>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91" name="Group 155">
            <a:extLst>
              <a:ext uri="{FF2B5EF4-FFF2-40B4-BE49-F238E27FC236}">
                <a16:creationId xmlns:a16="http://schemas.microsoft.com/office/drawing/2014/main" id="{4F4950AE-20CF-B7DD-21B0-32E55CFACE9D}"/>
              </a:ext>
            </a:extLst>
          </p:cNvPr>
          <p:cNvGrpSpPr/>
          <p:nvPr>
            <p:custDataLst>
              <p:tags r:id="rId47"/>
            </p:custDataLst>
          </p:nvPr>
        </p:nvGrpSpPr>
        <p:grpSpPr bwMode="gray">
          <a:xfrm>
            <a:off x="8398897" y="4283193"/>
            <a:ext cx="360000" cy="360000"/>
            <a:chOff x="8148228" y="4257092"/>
            <a:chExt cx="360000" cy="360000"/>
          </a:xfrm>
        </p:grpSpPr>
        <p:sp>
          <p:nvSpPr>
            <p:cNvPr id="992" name="Oval 991">
              <a:extLst>
                <a:ext uri="{FF2B5EF4-FFF2-40B4-BE49-F238E27FC236}">
                  <a16:creationId xmlns:a16="http://schemas.microsoft.com/office/drawing/2014/main" id="{DEACCF13-CE7B-E0C1-0017-B876B2C12CAD}"/>
                </a:ext>
              </a:extLst>
            </p:cNvPr>
            <p:cNvSpPr/>
            <p:nvPr>
              <p:custDataLst>
                <p:tags r:id="rId61"/>
              </p:custDataLst>
            </p:nvPr>
          </p:nvSpPr>
          <p:spPr bwMode="gray">
            <a:xfrm>
              <a:off x="8148228" y="4257092"/>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93" name="Grafik 19">
              <a:extLst>
                <a:ext uri="{FF2B5EF4-FFF2-40B4-BE49-F238E27FC236}">
                  <a16:creationId xmlns:a16="http://schemas.microsoft.com/office/drawing/2014/main" id="{17250335-745A-54E6-8C66-984304AF0824}"/>
                </a:ext>
              </a:extLst>
            </p:cNvPr>
            <p:cNvSpPr/>
            <p:nvPr>
              <p:custDataLst>
                <p:tags r:id="rId62"/>
              </p:custDataLst>
            </p:nvPr>
          </p:nvSpPr>
          <p:spPr bwMode="gray">
            <a:xfrm>
              <a:off x="8148228" y="4257092"/>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94" name="Group 154">
            <a:extLst>
              <a:ext uri="{FF2B5EF4-FFF2-40B4-BE49-F238E27FC236}">
                <a16:creationId xmlns:a16="http://schemas.microsoft.com/office/drawing/2014/main" id="{E8A00808-E6E7-CFC2-5C2A-E058B0C6967A}"/>
              </a:ext>
            </a:extLst>
          </p:cNvPr>
          <p:cNvGrpSpPr/>
          <p:nvPr>
            <p:custDataLst>
              <p:tags r:id="rId48"/>
            </p:custDataLst>
          </p:nvPr>
        </p:nvGrpSpPr>
        <p:grpSpPr bwMode="gray">
          <a:xfrm>
            <a:off x="9983033" y="4283193"/>
            <a:ext cx="360000" cy="360000"/>
            <a:chOff x="9876420" y="4329100"/>
            <a:chExt cx="360000" cy="360000"/>
          </a:xfrm>
        </p:grpSpPr>
        <p:sp>
          <p:nvSpPr>
            <p:cNvPr id="995" name="Oval 994">
              <a:extLst>
                <a:ext uri="{FF2B5EF4-FFF2-40B4-BE49-F238E27FC236}">
                  <a16:creationId xmlns:a16="http://schemas.microsoft.com/office/drawing/2014/main" id="{24B38024-927A-A460-52D7-5C7304AAFFC9}"/>
                </a:ext>
              </a:extLst>
            </p:cNvPr>
            <p:cNvSpPr/>
            <p:nvPr>
              <p:custDataLst>
                <p:tags r:id="rId59"/>
              </p:custDataLst>
            </p:nvPr>
          </p:nvSpPr>
          <p:spPr bwMode="gray">
            <a:xfrm>
              <a:off x="9876420" y="4329100"/>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96" name="Grafik 19">
              <a:extLst>
                <a:ext uri="{FF2B5EF4-FFF2-40B4-BE49-F238E27FC236}">
                  <a16:creationId xmlns:a16="http://schemas.microsoft.com/office/drawing/2014/main" id="{C99FC1A3-16D3-50BA-0305-942013079CBE}"/>
                </a:ext>
              </a:extLst>
            </p:cNvPr>
            <p:cNvSpPr/>
            <p:nvPr>
              <p:custDataLst>
                <p:tags r:id="rId60"/>
              </p:custDataLst>
            </p:nvPr>
          </p:nvSpPr>
          <p:spPr bwMode="gray">
            <a:xfrm>
              <a:off x="9876420" y="4329100"/>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997" name="Group 162">
            <a:extLst>
              <a:ext uri="{FF2B5EF4-FFF2-40B4-BE49-F238E27FC236}">
                <a16:creationId xmlns:a16="http://schemas.microsoft.com/office/drawing/2014/main" id="{F82A3F4F-052E-9FCD-8A07-AF5B6334CCC3}"/>
              </a:ext>
            </a:extLst>
          </p:cNvPr>
          <p:cNvGrpSpPr/>
          <p:nvPr>
            <p:custDataLst>
              <p:tags r:id="rId49"/>
            </p:custDataLst>
          </p:nvPr>
        </p:nvGrpSpPr>
        <p:grpSpPr bwMode="gray">
          <a:xfrm>
            <a:off x="10794244" y="2925205"/>
            <a:ext cx="360000" cy="360000"/>
            <a:chOff x="10426608" y="2672916"/>
            <a:chExt cx="360000" cy="360000"/>
          </a:xfrm>
        </p:grpSpPr>
        <p:sp>
          <p:nvSpPr>
            <p:cNvPr id="998" name="Oval 997">
              <a:extLst>
                <a:ext uri="{FF2B5EF4-FFF2-40B4-BE49-F238E27FC236}">
                  <a16:creationId xmlns:a16="http://schemas.microsoft.com/office/drawing/2014/main" id="{20B6EA16-4956-2978-DBCE-F7E1C660171F}"/>
                </a:ext>
              </a:extLst>
            </p:cNvPr>
            <p:cNvSpPr/>
            <p:nvPr>
              <p:custDataLst>
                <p:tags r:id="rId57"/>
              </p:custDataLst>
            </p:nvPr>
          </p:nvSpPr>
          <p:spPr bwMode="gray">
            <a:xfrm>
              <a:off x="10426608" y="2672916"/>
              <a:ext cx="360000" cy="360000"/>
            </a:xfrm>
            <a:prstGeom prst="ellipse">
              <a:avLst/>
            </a:prstGeom>
            <a:solidFill>
              <a:sysClr val="window" lastClr="FFFFFF"/>
            </a:solidFill>
            <a:ln w="50800" cap="rnd" cmpd="sng" algn="ctr">
              <a:solidFill>
                <a:sysClr val="window" lastClr="FFFFFF"/>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999" name="Grafik 19">
              <a:extLst>
                <a:ext uri="{FF2B5EF4-FFF2-40B4-BE49-F238E27FC236}">
                  <a16:creationId xmlns:a16="http://schemas.microsoft.com/office/drawing/2014/main" id="{2D30E8D6-7A2C-610D-D609-EEB5CE08AF6B}"/>
                </a:ext>
              </a:extLst>
            </p:cNvPr>
            <p:cNvSpPr/>
            <p:nvPr>
              <p:custDataLst>
                <p:tags r:id="rId58"/>
              </p:custDataLst>
            </p:nvPr>
          </p:nvSpPr>
          <p:spPr bwMode="gray">
            <a:xfrm>
              <a:off x="10426608" y="2672916"/>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no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grpSp>
        <p:nvGrpSpPr>
          <p:cNvPr id="1000" name="Group 162">
            <a:extLst>
              <a:ext uri="{FF2B5EF4-FFF2-40B4-BE49-F238E27FC236}">
                <a16:creationId xmlns:a16="http://schemas.microsoft.com/office/drawing/2014/main" id="{17E75D77-362B-32E7-7C4F-6EDB1D10C991}"/>
              </a:ext>
            </a:extLst>
          </p:cNvPr>
          <p:cNvGrpSpPr/>
          <p:nvPr>
            <p:custDataLst>
              <p:tags r:id="rId50"/>
            </p:custDataLst>
          </p:nvPr>
        </p:nvGrpSpPr>
        <p:grpSpPr bwMode="gray">
          <a:xfrm>
            <a:off x="9180409" y="4638599"/>
            <a:ext cx="360000" cy="360000"/>
            <a:chOff x="10426608" y="2672916"/>
            <a:chExt cx="360000" cy="360000"/>
          </a:xfrm>
        </p:grpSpPr>
        <p:sp>
          <p:nvSpPr>
            <p:cNvPr id="1001" name="Oval 150">
              <a:extLst>
                <a:ext uri="{FF2B5EF4-FFF2-40B4-BE49-F238E27FC236}">
                  <a16:creationId xmlns:a16="http://schemas.microsoft.com/office/drawing/2014/main" id="{4BA512D8-0276-7959-6B07-1435A972223C}"/>
                </a:ext>
              </a:extLst>
            </p:cNvPr>
            <p:cNvSpPr/>
            <p:nvPr>
              <p:custDataLst>
                <p:tags r:id="rId55"/>
              </p:custDataLst>
            </p:nvPr>
          </p:nvSpPr>
          <p:spPr bwMode="gray">
            <a:xfrm>
              <a:off x="10426608" y="2672916"/>
              <a:ext cx="360000" cy="360000"/>
            </a:xfrm>
            <a:prstGeom prst="ellipse">
              <a:avLst/>
            </a:prstGeom>
            <a:solidFill>
              <a:sysClr val="window" lastClr="FFFFFF"/>
            </a:solidFill>
            <a:ln w="50800" cap="rnd" cmpd="sng" algn="ctr">
              <a:solidFill>
                <a:srgbClr val="3E8853"/>
              </a:solidFill>
              <a:prstDash val="solid"/>
            </a:ln>
            <a:effectLst/>
          </p:spPr>
          <p:txBody>
            <a:bodyPr rtlCol="0" anchor="ctr"/>
            <a:lstStyle/>
            <a:p>
              <a:pPr algn="ctr" defTabSz="914423" rtl="0">
                <a:defRPr/>
              </a:pPr>
              <a:endParaRPr lang="en-US" sz="2000">
                <a:solidFill>
                  <a:prstClr val="white"/>
                </a:solidFill>
                <a:latin typeface="Calibri" panose="020F0502020204030204"/>
                <a:ea typeface="+mn-ea"/>
                <a:cs typeface="Arial"/>
                <a:sym typeface="Arial"/>
              </a:endParaRPr>
            </a:p>
          </p:txBody>
        </p:sp>
        <p:sp>
          <p:nvSpPr>
            <p:cNvPr id="1002" name="Grafik 19">
              <a:extLst>
                <a:ext uri="{FF2B5EF4-FFF2-40B4-BE49-F238E27FC236}">
                  <a16:creationId xmlns:a16="http://schemas.microsoft.com/office/drawing/2014/main" id="{098BCCF6-BC44-57FC-995B-8FBD1C27CDBF}"/>
                </a:ext>
              </a:extLst>
            </p:cNvPr>
            <p:cNvSpPr/>
            <p:nvPr>
              <p:custDataLst>
                <p:tags r:id="rId56"/>
              </p:custDataLst>
            </p:nvPr>
          </p:nvSpPr>
          <p:spPr bwMode="gray">
            <a:xfrm>
              <a:off x="10426608" y="2672916"/>
              <a:ext cx="360000" cy="360000"/>
            </a:xfrm>
            <a:custGeom>
              <a:avLst/>
              <a:gdLst>
                <a:gd name="connsiteX0" fmla="*/ 454834 w 909668"/>
                <a:gd name="connsiteY0" fmla="*/ 909669 h 909668"/>
                <a:gd name="connsiteX1" fmla="*/ 277788 w 909668"/>
                <a:gd name="connsiteY1" fmla="*/ 873922 h 909668"/>
                <a:gd name="connsiteX2" fmla="*/ 133215 w 909668"/>
                <a:gd name="connsiteY2" fmla="*/ 776453 h 909668"/>
                <a:gd name="connsiteX3" fmla="*/ 35746 w 909668"/>
                <a:gd name="connsiteY3" fmla="*/ 631880 h 909668"/>
                <a:gd name="connsiteX4" fmla="*/ 0 w 909668"/>
                <a:gd name="connsiteY4" fmla="*/ 454834 h 909668"/>
                <a:gd name="connsiteX5" fmla="*/ 35746 w 909668"/>
                <a:gd name="connsiteY5" fmla="*/ 277788 h 909668"/>
                <a:gd name="connsiteX6" fmla="*/ 133215 w 909668"/>
                <a:gd name="connsiteY6" fmla="*/ 133215 h 909668"/>
                <a:gd name="connsiteX7" fmla="*/ 277788 w 909668"/>
                <a:gd name="connsiteY7" fmla="*/ 35746 h 909668"/>
                <a:gd name="connsiteX8" fmla="*/ 454834 w 909668"/>
                <a:gd name="connsiteY8" fmla="*/ 0 h 909668"/>
                <a:gd name="connsiteX9" fmla="*/ 631880 w 909668"/>
                <a:gd name="connsiteY9" fmla="*/ 35746 h 909668"/>
                <a:gd name="connsiteX10" fmla="*/ 776453 w 909668"/>
                <a:gd name="connsiteY10" fmla="*/ 133215 h 909668"/>
                <a:gd name="connsiteX11" fmla="*/ 873922 w 909668"/>
                <a:gd name="connsiteY11" fmla="*/ 277788 h 909668"/>
                <a:gd name="connsiteX12" fmla="*/ 909669 w 909668"/>
                <a:gd name="connsiteY12" fmla="*/ 454834 h 909668"/>
                <a:gd name="connsiteX13" fmla="*/ 873922 w 909668"/>
                <a:gd name="connsiteY13" fmla="*/ 631880 h 909668"/>
                <a:gd name="connsiteX14" fmla="*/ 776453 w 909668"/>
                <a:gd name="connsiteY14" fmla="*/ 776453 h 909668"/>
                <a:gd name="connsiteX15" fmla="*/ 631880 w 909668"/>
                <a:gd name="connsiteY15" fmla="*/ 873922 h 909668"/>
                <a:gd name="connsiteX16" fmla="*/ 454834 w 909668"/>
                <a:gd name="connsiteY16" fmla="*/ 909669 h 909668"/>
                <a:gd name="connsiteX17" fmla="*/ 454834 w 909668"/>
                <a:gd name="connsiteY17" fmla="*/ 30985 h 909668"/>
                <a:gd name="connsiteX18" fmla="*/ 155137 w 909668"/>
                <a:gd name="connsiteY18" fmla="*/ 155125 h 909668"/>
                <a:gd name="connsiteX19" fmla="*/ 30998 w 909668"/>
                <a:gd name="connsiteY19" fmla="*/ 454822 h 909668"/>
                <a:gd name="connsiteX20" fmla="*/ 155137 w 909668"/>
                <a:gd name="connsiteY20" fmla="*/ 754519 h 909668"/>
                <a:gd name="connsiteX21" fmla="*/ 454834 w 909668"/>
                <a:gd name="connsiteY21" fmla="*/ 878659 h 909668"/>
                <a:gd name="connsiteX22" fmla="*/ 754532 w 909668"/>
                <a:gd name="connsiteY22" fmla="*/ 754519 h 909668"/>
                <a:gd name="connsiteX23" fmla="*/ 878671 w 909668"/>
                <a:gd name="connsiteY23" fmla="*/ 454822 h 909668"/>
                <a:gd name="connsiteX24" fmla="*/ 754544 w 909668"/>
                <a:gd name="connsiteY24" fmla="*/ 155125 h 909668"/>
                <a:gd name="connsiteX25" fmla="*/ 454834 w 909668"/>
                <a:gd name="connsiteY25" fmla="*/ 30985 h 9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9668" h="909668">
                  <a:moveTo>
                    <a:pt x="454834" y="909669"/>
                  </a:moveTo>
                  <a:cubicBezTo>
                    <a:pt x="393434" y="909669"/>
                    <a:pt x="333869" y="897642"/>
                    <a:pt x="277788" y="873922"/>
                  </a:cubicBezTo>
                  <a:cubicBezTo>
                    <a:pt x="223629" y="851009"/>
                    <a:pt x="174988" y="818226"/>
                    <a:pt x="133215" y="776453"/>
                  </a:cubicBezTo>
                  <a:cubicBezTo>
                    <a:pt x="91455" y="734681"/>
                    <a:pt x="58660" y="686052"/>
                    <a:pt x="35746" y="631880"/>
                  </a:cubicBezTo>
                  <a:cubicBezTo>
                    <a:pt x="12027" y="575800"/>
                    <a:pt x="0" y="516234"/>
                    <a:pt x="0" y="454834"/>
                  </a:cubicBezTo>
                  <a:cubicBezTo>
                    <a:pt x="0" y="393434"/>
                    <a:pt x="12027" y="333869"/>
                    <a:pt x="35746" y="277788"/>
                  </a:cubicBezTo>
                  <a:cubicBezTo>
                    <a:pt x="58660" y="223629"/>
                    <a:pt x="91443" y="174988"/>
                    <a:pt x="133215" y="133215"/>
                  </a:cubicBezTo>
                  <a:cubicBezTo>
                    <a:pt x="174988" y="91455"/>
                    <a:pt x="223617" y="58660"/>
                    <a:pt x="277788" y="35746"/>
                  </a:cubicBezTo>
                  <a:cubicBezTo>
                    <a:pt x="333869" y="12027"/>
                    <a:pt x="393434" y="0"/>
                    <a:pt x="454834" y="0"/>
                  </a:cubicBezTo>
                  <a:cubicBezTo>
                    <a:pt x="516234" y="0"/>
                    <a:pt x="575800" y="12027"/>
                    <a:pt x="631880" y="35746"/>
                  </a:cubicBezTo>
                  <a:cubicBezTo>
                    <a:pt x="686039" y="58660"/>
                    <a:pt x="734681" y="91443"/>
                    <a:pt x="776453" y="133215"/>
                  </a:cubicBezTo>
                  <a:cubicBezTo>
                    <a:pt x="818213" y="174988"/>
                    <a:pt x="851009" y="223617"/>
                    <a:pt x="873922" y="277788"/>
                  </a:cubicBezTo>
                  <a:cubicBezTo>
                    <a:pt x="897642" y="333869"/>
                    <a:pt x="909669" y="393434"/>
                    <a:pt x="909669" y="454834"/>
                  </a:cubicBezTo>
                  <a:cubicBezTo>
                    <a:pt x="909669" y="516234"/>
                    <a:pt x="897642" y="575800"/>
                    <a:pt x="873922" y="631880"/>
                  </a:cubicBezTo>
                  <a:cubicBezTo>
                    <a:pt x="851009" y="686039"/>
                    <a:pt x="818226" y="734681"/>
                    <a:pt x="776453" y="776453"/>
                  </a:cubicBezTo>
                  <a:cubicBezTo>
                    <a:pt x="734681" y="818213"/>
                    <a:pt x="686052" y="851009"/>
                    <a:pt x="631880" y="873922"/>
                  </a:cubicBezTo>
                  <a:cubicBezTo>
                    <a:pt x="575800" y="897642"/>
                    <a:pt x="516234" y="909669"/>
                    <a:pt x="454834" y="909669"/>
                  </a:cubicBezTo>
                  <a:close/>
                  <a:moveTo>
                    <a:pt x="454834" y="30985"/>
                  </a:moveTo>
                  <a:cubicBezTo>
                    <a:pt x="341619" y="30985"/>
                    <a:pt x="235185" y="75076"/>
                    <a:pt x="155137" y="155125"/>
                  </a:cubicBezTo>
                  <a:cubicBezTo>
                    <a:pt x="75089" y="235185"/>
                    <a:pt x="30998" y="341619"/>
                    <a:pt x="30998" y="454822"/>
                  </a:cubicBezTo>
                  <a:cubicBezTo>
                    <a:pt x="30998" y="568025"/>
                    <a:pt x="75089" y="674471"/>
                    <a:pt x="155137" y="754519"/>
                  </a:cubicBezTo>
                  <a:cubicBezTo>
                    <a:pt x="235185" y="834568"/>
                    <a:pt x="341619" y="878659"/>
                    <a:pt x="454834" y="878659"/>
                  </a:cubicBezTo>
                  <a:cubicBezTo>
                    <a:pt x="568050" y="878659"/>
                    <a:pt x="674484" y="834568"/>
                    <a:pt x="754532" y="754519"/>
                  </a:cubicBezTo>
                  <a:cubicBezTo>
                    <a:pt x="834580" y="674471"/>
                    <a:pt x="878671" y="568038"/>
                    <a:pt x="878671" y="454822"/>
                  </a:cubicBezTo>
                  <a:cubicBezTo>
                    <a:pt x="878671" y="341606"/>
                    <a:pt x="834592" y="235185"/>
                    <a:pt x="754544" y="155125"/>
                  </a:cubicBezTo>
                  <a:cubicBezTo>
                    <a:pt x="674484" y="75076"/>
                    <a:pt x="568050" y="30985"/>
                    <a:pt x="454834" y="30985"/>
                  </a:cubicBezTo>
                  <a:close/>
                </a:path>
              </a:pathLst>
            </a:custGeom>
            <a:solidFill>
              <a:srgbClr val="42BA97"/>
            </a:solidFill>
            <a:ln w="1233" cap="flat">
              <a:solidFill>
                <a:srgbClr val="3E8853"/>
              </a:solidFill>
              <a:prstDash val="solid"/>
              <a:miter/>
            </a:ln>
          </p:spPr>
          <p:txBody>
            <a:bodyPr lIns="0" tIns="0" rIns="0" bIns="0" rtlCol="0" anchor="ctr"/>
            <a:lstStyle/>
            <a:p>
              <a:pPr algn="ctr" defTabSz="914423" rtl="0">
                <a:defRPr/>
              </a:pPr>
              <a:endParaRPr lang="en-US" sz="2800">
                <a:solidFill>
                  <a:prstClr val="black"/>
                </a:solidFill>
                <a:latin typeface="Segoe UI"/>
                <a:ea typeface="+mn-ea"/>
                <a:cs typeface="Segoe UI" panose="020B0502040204020203" pitchFamily="34" charset="0"/>
                <a:sym typeface="Arial"/>
              </a:endParaRPr>
            </a:p>
          </p:txBody>
        </p:sp>
      </p:grpSp>
      <p:cxnSp>
        <p:nvCxnSpPr>
          <p:cNvPr id="1003" name="Straight Connector 3">
            <a:extLst>
              <a:ext uri="{FF2B5EF4-FFF2-40B4-BE49-F238E27FC236}">
                <a16:creationId xmlns:a16="http://schemas.microsoft.com/office/drawing/2014/main" id="{F86815CD-A68F-3D5F-037D-063E8166CAF4}"/>
              </a:ext>
            </a:extLst>
          </p:cNvPr>
          <p:cNvCxnSpPr>
            <a:cxnSpLocks/>
            <a:stCxn id="932" idx="6"/>
            <a:endCxn id="936" idx="9"/>
          </p:cNvCxnSpPr>
          <p:nvPr>
            <p:custDataLst>
              <p:tags r:id="rId51"/>
            </p:custDataLst>
          </p:nvPr>
        </p:nvCxnSpPr>
        <p:spPr bwMode="gray">
          <a:xfrm>
            <a:off x="5424449" y="4177493"/>
            <a:ext cx="126365" cy="263401"/>
          </a:xfrm>
          <a:prstGeom prst="line">
            <a:avLst/>
          </a:prstGeom>
          <a:noFill/>
          <a:ln w="19050" cap="rnd" cmpd="sng" algn="ctr">
            <a:solidFill>
              <a:srgbClr val="3E8853"/>
            </a:solidFill>
            <a:prstDash val="solid"/>
          </a:ln>
          <a:effectLst/>
        </p:spPr>
      </p:cxnSp>
      <p:cxnSp>
        <p:nvCxnSpPr>
          <p:cNvPr id="1004" name="Straight Connector 9">
            <a:extLst>
              <a:ext uri="{FF2B5EF4-FFF2-40B4-BE49-F238E27FC236}">
                <a16:creationId xmlns:a16="http://schemas.microsoft.com/office/drawing/2014/main" id="{E8E28741-1128-8931-7658-18F78A75CA3A}"/>
              </a:ext>
            </a:extLst>
          </p:cNvPr>
          <p:cNvCxnSpPr>
            <a:cxnSpLocks/>
            <a:stCxn id="932" idx="2"/>
            <a:endCxn id="938" idx="1"/>
          </p:cNvCxnSpPr>
          <p:nvPr>
            <p:custDataLst>
              <p:tags r:id="rId52"/>
            </p:custDataLst>
          </p:nvPr>
        </p:nvCxnSpPr>
        <p:spPr bwMode="gray">
          <a:xfrm flipH="1">
            <a:off x="4964312" y="4177491"/>
            <a:ext cx="172136" cy="294260"/>
          </a:xfrm>
          <a:prstGeom prst="line">
            <a:avLst/>
          </a:prstGeom>
          <a:noFill/>
          <a:ln w="19050" cap="rnd" cmpd="sng" algn="ctr">
            <a:solidFill>
              <a:srgbClr val="3E8853"/>
            </a:solidFill>
            <a:prstDash val="solid"/>
          </a:ln>
          <a:effectLst/>
        </p:spPr>
      </p:cxnSp>
      <p:cxnSp>
        <p:nvCxnSpPr>
          <p:cNvPr id="1005" name="Straight Connector 12">
            <a:extLst>
              <a:ext uri="{FF2B5EF4-FFF2-40B4-BE49-F238E27FC236}">
                <a16:creationId xmlns:a16="http://schemas.microsoft.com/office/drawing/2014/main" id="{57D1A67D-D786-2827-3323-07D52931FA81}"/>
              </a:ext>
            </a:extLst>
          </p:cNvPr>
          <p:cNvCxnSpPr>
            <a:cxnSpLocks/>
            <a:stCxn id="935" idx="2"/>
            <a:endCxn id="939" idx="23"/>
          </p:cNvCxnSpPr>
          <p:nvPr>
            <p:custDataLst>
              <p:tags r:id="rId53"/>
            </p:custDataLst>
          </p:nvPr>
        </p:nvCxnSpPr>
        <p:spPr bwMode="gray">
          <a:xfrm flipH="1" flipV="1">
            <a:off x="5200324" y="4573571"/>
            <a:ext cx="150439" cy="4"/>
          </a:xfrm>
          <a:prstGeom prst="line">
            <a:avLst/>
          </a:prstGeom>
          <a:noFill/>
          <a:ln w="19050" cap="rnd" cmpd="sng" algn="ctr">
            <a:solidFill>
              <a:srgbClr val="3E8853"/>
            </a:solidFill>
            <a:prstDash val="solid"/>
          </a:ln>
          <a:effectLst/>
        </p:spPr>
      </p:cxnSp>
      <p:sp>
        <p:nvSpPr>
          <p:cNvPr id="1006" name="TextBox 17">
            <a:extLst>
              <a:ext uri="{FF2B5EF4-FFF2-40B4-BE49-F238E27FC236}">
                <a16:creationId xmlns:a16="http://schemas.microsoft.com/office/drawing/2014/main" id="{45B7F60F-4055-72B5-5B02-7ACA76B64553}"/>
              </a:ext>
            </a:extLst>
          </p:cNvPr>
          <p:cNvSpPr txBox="1"/>
          <p:nvPr/>
        </p:nvSpPr>
        <p:spPr>
          <a:xfrm>
            <a:off x="7068916" y="1547827"/>
            <a:ext cx="1998884" cy="338554"/>
          </a:xfrm>
          <a:prstGeom prst="rect">
            <a:avLst/>
          </a:prstGeom>
          <a:noFill/>
          <a:ln>
            <a:noFill/>
          </a:ln>
        </p:spPr>
        <p:txBody>
          <a:bodyPr wrap="square" rtlCol="0">
            <a:spAutoFit/>
          </a:bodyPr>
          <a:lstStyle/>
          <a:p>
            <a:pPr algn="ctr" defTabSz="609616" rtl="0"/>
            <a:r>
              <a:rPr lang="it-IT" sz="1600" b="1" kern="1200" dirty="0">
                <a:solidFill>
                  <a:srgbClr val="FF0066"/>
                </a:solidFill>
                <a:latin typeface="Franklin Gothic Book" panose="020B0502020104020203"/>
                <a:ea typeface="+mn-ea"/>
                <a:cs typeface="Arial"/>
                <a:sym typeface="Arial"/>
              </a:rPr>
              <a:t>STANDARDIZATION</a:t>
            </a:r>
            <a:endParaRPr lang="en-US" sz="1200" b="1" kern="1200" dirty="0">
              <a:solidFill>
                <a:srgbClr val="FF0066"/>
              </a:solidFill>
              <a:latin typeface="Franklin Gothic Book" panose="020B0502020104020203"/>
              <a:ea typeface="+mn-ea"/>
              <a:cs typeface="Arial"/>
              <a:sym typeface="Arial"/>
            </a:endParaRPr>
          </a:p>
        </p:txBody>
      </p:sp>
      <p:sp>
        <p:nvSpPr>
          <p:cNvPr id="1007" name="Arc 20">
            <a:extLst>
              <a:ext uri="{FF2B5EF4-FFF2-40B4-BE49-F238E27FC236}">
                <a16:creationId xmlns:a16="http://schemas.microsoft.com/office/drawing/2014/main" id="{A39EBF37-0CF0-B78B-C4A0-A224B4A80F68}"/>
              </a:ext>
            </a:extLst>
          </p:cNvPr>
          <p:cNvSpPr/>
          <p:nvPr/>
        </p:nvSpPr>
        <p:spPr>
          <a:xfrm rot="18381259">
            <a:off x="7368921" y="1844044"/>
            <a:ext cx="1219200" cy="1219200"/>
          </a:xfrm>
          <a:prstGeom prst="arc">
            <a:avLst>
              <a:gd name="adj1" fmla="val 16200000"/>
              <a:gd name="adj2" fmla="val 917914"/>
            </a:avLst>
          </a:prstGeom>
          <a:noFill/>
          <a:ln w="12700" cap="rnd" cmpd="sng" algn="ctr">
            <a:solidFill>
              <a:srgbClr val="FF0066"/>
            </a:solidFill>
            <a:prstDash val="solid"/>
            <a:tailEnd type="triangle"/>
          </a:ln>
          <a:effectLst/>
        </p:spPr>
        <p:txBody>
          <a:bodyPr rtlCol="0" anchor="ctr"/>
          <a:lstStyle/>
          <a:p>
            <a:pPr algn="ctr" defTabSz="609616" rtl="0"/>
            <a:endParaRPr lang="en-US" sz="2800">
              <a:solidFill>
                <a:srgbClr val="FF0066"/>
              </a:solidFill>
              <a:latin typeface="Franklin Gothic Book" panose="020B0502020104020203"/>
              <a:ea typeface="+mn-ea"/>
              <a:cs typeface="Arial"/>
              <a:sym typeface="Arial"/>
            </a:endParaRPr>
          </a:p>
        </p:txBody>
      </p:sp>
      <p:cxnSp>
        <p:nvCxnSpPr>
          <p:cNvPr id="1008" name="Straight Connector 22">
            <a:extLst>
              <a:ext uri="{FF2B5EF4-FFF2-40B4-BE49-F238E27FC236}">
                <a16:creationId xmlns:a16="http://schemas.microsoft.com/office/drawing/2014/main" id="{A163C5C2-B1DA-C74F-C1F8-7D7463A850AA}"/>
              </a:ext>
            </a:extLst>
          </p:cNvPr>
          <p:cNvCxnSpPr>
            <a:cxnSpLocks/>
            <a:stCxn id="953" idx="21"/>
            <a:endCxn id="956" idx="17"/>
          </p:cNvCxnSpPr>
          <p:nvPr>
            <p:custDataLst>
              <p:tags r:id="rId54"/>
            </p:custDataLst>
          </p:nvPr>
        </p:nvCxnSpPr>
        <p:spPr bwMode="gray">
          <a:xfrm>
            <a:off x="7232972" y="4016328"/>
            <a:ext cx="0" cy="408191"/>
          </a:xfrm>
          <a:prstGeom prst="line">
            <a:avLst/>
          </a:prstGeom>
          <a:noFill/>
          <a:ln w="19050" cap="rnd" cmpd="sng" algn="ctr">
            <a:solidFill>
              <a:srgbClr val="3E8853"/>
            </a:solidFill>
            <a:prstDash val="solid"/>
          </a:ln>
          <a:effectLst/>
        </p:spPr>
      </p:cxnSp>
      <p:sp>
        <p:nvSpPr>
          <p:cNvPr id="1009" name="Textfeld 1008">
            <a:extLst>
              <a:ext uri="{FF2B5EF4-FFF2-40B4-BE49-F238E27FC236}">
                <a16:creationId xmlns:a16="http://schemas.microsoft.com/office/drawing/2014/main" id="{1505B4F9-2760-3700-2B4B-3E7532EA4DCD}"/>
              </a:ext>
            </a:extLst>
          </p:cNvPr>
          <p:cNvSpPr txBox="1"/>
          <p:nvPr/>
        </p:nvSpPr>
        <p:spPr>
          <a:xfrm>
            <a:off x="829746" y="6227571"/>
            <a:ext cx="1747907" cy="374155"/>
          </a:xfrm>
          <a:prstGeom prst="rect">
            <a:avLst/>
          </a:prstGeom>
          <a:noFill/>
        </p:spPr>
        <p:txBody>
          <a:bodyPr wrap="none" lIns="0" tIns="0" rIns="0" bIns="0" rtlCol="0">
            <a:noAutofit/>
          </a:bodyPr>
          <a:lstStyle/>
          <a:p>
            <a:pPr algn="l" defTabSz="914446" rtl="0"/>
            <a:r>
              <a:rPr lang="de-DE" sz="1100" kern="1200" dirty="0">
                <a:solidFill>
                  <a:prstClr val="black"/>
                </a:solidFill>
                <a:latin typeface="Arial" panose="020B0604020202020204" pitchFamily="34" charset="0"/>
                <a:ea typeface="+mn-ea"/>
                <a:cs typeface="Arial" panose="020B0604020202020204" pitchFamily="34" charset="0"/>
                <a:sym typeface="Arial"/>
              </a:rPr>
              <a:t>Source: Data Spaces Business Alliance</a:t>
            </a:r>
          </a:p>
        </p:txBody>
      </p:sp>
    </p:spTree>
    <p:extLst>
      <p:ext uri="{BB962C8B-B14F-4D97-AF65-F5344CB8AC3E}">
        <p14:creationId xmlns:p14="http://schemas.microsoft.com/office/powerpoint/2010/main" val="2171187097"/>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4" name="object 3">
            <a:extLst>
              <a:ext uri="{FF2B5EF4-FFF2-40B4-BE49-F238E27FC236}">
                <a16:creationId xmlns:a16="http://schemas.microsoft.com/office/drawing/2014/main" id="{77E46C90-629D-FE96-D481-7245B9B15109}"/>
              </a:ext>
            </a:extLst>
          </p:cNvPr>
          <p:cNvGrpSpPr/>
          <p:nvPr/>
        </p:nvGrpSpPr>
        <p:grpSpPr>
          <a:xfrm>
            <a:off x="5700942" y="1257772"/>
            <a:ext cx="5789295" cy="5433695"/>
            <a:chOff x="5700942" y="1257772"/>
            <a:chExt cx="5789295" cy="5433695"/>
          </a:xfrm>
        </p:grpSpPr>
        <p:sp>
          <p:nvSpPr>
            <p:cNvPr id="5" name="object 4">
              <a:extLst>
                <a:ext uri="{FF2B5EF4-FFF2-40B4-BE49-F238E27FC236}">
                  <a16:creationId xmlns:a16="http://schemas.microsoft.com/office/drawing/2014/main" id="{61CDE7AA-E6F5-1927-7D17-68C77D202B86}"/>
                </a:ext>
              </a:extLst>
            </p:cNvPr>
            <p:cNvSpPr/>
            <p:nvPr/>
          </p:nvSpPr>
          <p:spPr>
            <a:xfrm>
              <a:off x="5700942" y="3973101"/>
              <a:ext cx="5789295" cy="2718435"/>
            </a:xfrm>
            <a:custGeom>
              <a:avLst/>
              <a:gdLst/>
              <a:ahLst/>
              <a:cxnLst/>
              <a:rect l="l" t="t" r="r" b="b"/>
              <a:pathLst>
                <a:path w="5789295" h="2718434">
                  <a:moveTo>
                    <a:pt x="5788813" y="0"/>
                  </a:moveTo>
                  <a:lnTo>
                    <a:pt x="5788813" y="2697896"/>
                  </a:lnTo>
                  <a:lnTo>
                    <a:pt x="4806762" y="3630"/>
                  </a:lnTo>
                  <a:lnTo>
                    <a:pt x="4808085" y="0"/>
                  </a:lnTo>
                  <a:lnTo>
                    <a:pt x="980729" y="0"/>
                  </a:lnTo>
                  <a:lnTo>
                    <a:pt x="982052" y="3630"/>
                  </a:lnTo>
                  <a:lnTo>
                    <a:pt x="0" y="2697896"/>
                  </a:lnTo>
                  <a:lnTo>
                    <a:pt x="0" y="0"/>
                  </a:lnTo>
                  <a:lnTo>
                    <a:pt x="0" y="2717984"/>
                  </a:lnTo>
                  <a:lnTo>
                    <a:pt x="2711601" y="2717984"/>
                  </a:lnTo>
                  <a:lnTo>
                    <a:pt x="2894406" y="2309236"/>
                  </a:lnTo>
                  <a:lnTo>
                    <a:pt x="3077211" y="2717984"/>
                  </a:lnTo>
                  <a:lnTo>
                    <a:pt x="5788814" y="2717984"/>
                  </a:lnTo>
                  <a:lnTo>
                    <a:pt x="5788813" y="0"/>
                  </a:lnTo>
                  <a:close/>
                </a:path>
              </a:pathLst>
            </a:custGeom>
            <a:solidFill>
              <a:srgbClr val="000094"/>
            </a:solidFill>
          </p:spPr>
          <p:txBody>
            <a:bodyPr wrap="square" lIns="0" tIns="0" rIns="0" bIns="0" rtlCol="0"/>
            <a:lstStyle/>
            <a:p>
              <a:endParaRPr/>
            </a:p>
          </p:txBody>
        </p:sp>
        <p:sp>
          <p:nvSpPr>
            <p:cNvPr id="6" name="object 5">
              <a:extLst>
                <a:ext uri="{FF2B5EF4-FFF2-40B4-BE49-F238E27FC236}">
                  <a16:creationId xmlns:a16="http://schemas.microsoft.com/office/drawing/2014/main" id="{BD024280-76F3-5441-A07C-BE5D9ABF8AFF}"/>
                </a:ext>
              </a:extLst>
            </p:cNvPr>
            <p:cNvSpPr/>
            <p:nvPr/>
          </p:nvSpPr>
          <p:spPr>
            <a:xfrm>
              <a:off x="7990075" y="5533355"/>
              <a:ext cx="2125980" cy="0"/>
            </a:xfrm>
            <a:custGeom>
              <a:avLst/>
              <a:gdLst/>
              <a:ahLst/>
              <a:cxnLst/>
              <a:rect l="l" t="t" r="r" b="b"/>
              <a:pathLst>
                <a:path w="2125979">
                  <a:moveTo>
                    <a:pt x="0" y="0"/>
                  </a:moveTo>
                  <a:lnTo>
                    <a:pt x="2125474" y="1"/>
                  </a:lnTo>
                </a:path>
              </a:pathLst>
            </a:custGeom>
            <a:ln w="6350">
              <a:solidFill>
                <a:srgbClr val="FFFFFF"/>
              </a:solidFill>
            </a:ln>
          </p:spPr>
          <p:txBody>
            <a:bodyPr wrap="square" lIns="0" tIns="0" rIns="0" bIns="0" rtlCol="0"/>
            <a:lstStyle/>
            <a:p>
              <a:endParaRPr/>
            </a:p>
          </p:txBody>
        </p:sp>
        <p:sp>
          <p:nvSpPr>
            <p:cNvPr id="7" name="object 6">
              <a:extLst>
                <a:ext uri="{FF2B5EF4-FFF2-40B4-BE49-F238E27FC236}">
                  <a16:creationId xmlns:a16="http://schemas.microsoft.com/office/drawing/2014/main" id="{647616DD-F4F3-325A-0ACB-4BD14CECEB1E}"/>
                </a:ext>
              </a:extLst>
            </p:cNvPr>
            <p:cNvSpPr/>
            <p:nvPr/>
          </p:nvSpPr>
          <p:spPr>
            <a:xfrm>
              <a:off x="8010368" y="5229856"/>
              <a:ext cx="2125980" cy="0"/>
            </a:xfrm>
            <a:custGeom>
              <a:avLst/>
              <a:gdLst/>
              <a:ahLst/>
              <a:cxnLst/>
              <a:rect l="l" t="t" r="r" b="b"/>
              <a:pathLst>
                <a:path w="2125979">
                  <a:moveTo>
                    <a:pt x="0" y="0"/>
                  </a:moveTo>
                  <a:lnTo>
                    <a:pt x="2125474" y="1"/>
                  </a:lnTo>
                </a:path>
              </a:pathLst>
            </a:custGeom>
            <a:ln w="6350">
              <a:solidFill>
                <a:srgbClr val="FFFFFF"/>
              </a:solidFill>
            </a:ln>
          </p:spPr>
          <p:txBody>
            <a:bodyPr wrap="square" lIns="0" tIns="0" rIns="0" bIns="0" rtlCol="0"/>
            <a:lstStyle/>
            <a:p>
              <a:endParaRPr/>
            </a:p>
          </p:txBody>
        </p:sp>
        <p:sp>
          <p:nvSpPr>
            <p:cNvPr id="9" name="object 7">
              <a:extLst>
                <a:ext uri="{FF2B5EF4-FFF2-40B4-BE49-F238E27FC236}">
                  <a16:creationId xmlns:a16="http://schemas.microsoft.com/office/drawing/2014/main" id="{ACD1576A-EA22-0596-5D77-9298BC6F37C3}"/>
                </a:ext>
              </a:extLst>
            </p:cNvPr>
            <p:cNvSpPr/>
            <p:nvPr/>
          </p:nvSpPr>
          <p:spPr>
            <a:xfrm>
              <a:off x="5700942" y="1257772"/>
              <a:ext cx="5789295" cy="2718435"/>
            </a:xfrm>
            <a:custGeom>
              <a:avLst/>
              <a:gdLst/>
              <a:ahLst/>
              <a:cxnLst/>
              <a:rect l="l" t="t" r="r" b="b"/>
              <a:pathLst>
                <a:path w="5789295" h="2718435">
                  <a:moveTo>
                    <a:pt x="5788814" y="0"/>
                  </a:moveTo>
                  <a:lnTo>
                    <a:pt x="3077211" y="0"/>
                  </a:lnTo>
                  <a:lnTo>
                    <a:pt x="2894406" y="408748"/>
                  </a:lnTo>
                  <a:lnTo>
                    <a:pt x="2711601" y="0"/>
                  </a:lnTo>
                  <a:lnTo>
                    <a:pt x="0" y="0"/>
                  </a:lnTo>
                  <a:lnTo>
                    <a:pt x="0" y="2717986"/>
                  </a:lnTo>
                  <a:lnTo>
                    <a:pt x="0" y="20088"/>
                  </a:lnTo>
                  <a:lnTo>
                    <a:pt x="982052" y="2714355"/>
                  </a:lnTo>
                  <a:lnTo>
                    <a:pt x="980729" y="2717986"/>
                  </a:lnTo>
                  <a:lnTo>
                    <a:pt x="4808085" y="2717986"/>
                  </a:lnTo>
                  <a:lnTo>
                    <a:pt x="4806762" y="2714355"/>
                  </a:lnTo>
                  <a:lnTo>
                    <a:pt x="5788813" y="20088"/>
                  </a:lnTo>
                  <a:lnTo>
                    <a:pt x="5788813" y="2717986"/>
                  </a:lnTo>
                  <a:lnTo>
                    <a:pt x="5788814" y="0"/>
                  </a:lnTo>
                  <a:close/>
                </a:path>
              </a:pathLst>
            </a:custGeom>
            <a:solidFill>
              <a:srgbClr val="BA00FF"/>
            </a:solidFill>
          </p:spPr>
          <p:txBody>
            <a:bodyPr wrap="square" lIns="0" tIns="0" rIns="0" bIns="0" rtlCol="0"/>
            <a:lstStyle/>
            <a:p>
              <a:endParaRPr/>
            </a:p>
          </p:txBody>
        </p:sp>
      </p:grpSp>
      <p:sp>
        <p:nvSpPr>
          <p:cNvPr id="10" name="object 8">
            <a:extLst>
              <a:ext uri="{FF2B5EF4-FFF2-40B4-BE49-F238E27FC236}">
                <a16:creationId xmlns:a16="http://schemas.microsoft.com/office/drawing/2014/main" id="{1D7B6DED-CD7F-4834-7B84-77378EA766A7}"/>
              </a:ext>
            </a:extLst>
          </p:cNvPr>
          <p:cNvSpPr txBox="1"/>
          <p:nvPr/>
        </p:nvSpPr>
        <p:spPr>
          <a:xfrm>
            <a:off x="412567" y="832611"/>
            <a:ext cx="7230109" cy="880110"/>
          </a:xfrm>
          <a:prstGeom prst="rect">
            <a:avLst/>
          </a:prstGeom>
        </p:spPr>
        <p:txBody>
          <a:bodyPr vert="horz" wrap="square" lIns="0" tIns="12700" rIns="0" bIns="0" rtlCol="0">
            <a:spAutoFit/>
          </a:bodyPr>
          <a:lstStyle/>
          <a:p>
            <a:pPr marL="12700">
              <a:lnSpc>
                <a:spcPct val="100000"/>
              </a:lnSpc>
              <a:spcBef>
                <a:spcPts val="100"/>
              </a:spcBef>
            </a:pPr>
            <a:r>
              <a:rPr sz="2200" dirty="0">
                <a:solidFill>
                  <a:srgbClr val="000094"/>
                </a:solidFill>
                <a:latin typeface="Calibri"/>
                <a:cs typeface="Calibri"/>
              </a:rPr>
              <a:t>Disjoint</a:t>
            </a:r>
            <a:r>
              <a:rPr sz="2200" spc="-30" dirty="0">
                <a:solidFill>
                  <a:srgbClr val="000094"/>
                </a:solidFill>
                <a:latin typeface="Calibri"/>
                <a:cs typeface="Calibri"/>
              </a:rPr>
              <a:t> </a:t>
            </a:r>
            <a:r>
              <a:rPr sz="2200" dirty="0">
                <a:solidFill>
                  <a:srgbClr val="000094"/>
                </a:solidFill>
                <a:latin typeface="Calibri"/>
                <a:cs typeface="Calibri"/>
              </a:rPr>
              <a:t>Data</a:t>
            </a:r>
            <a:r>
              <a:rPr sz="2200" spc="-20" dirty="0">
                <a:solidFill>
                  <a:srgbClr val="000094"/>
                </a:solidFill>
                <a:latin typeface="Calibri"/>
                <a:cs typeface="Calibri"/>
              </a:rPr>
              <a:t> </a:t>
            </a:r>
            <a:r>
              <a:rPr sz="2200" dirty="0">
                <a:solidFill>
                  <a:srgbClr val="000094"/>
                </a:solidFill>
                <a:latin typeface="Calibri"/>
                <a:cs typeface="Calibri"/>
              </a:rPr>
              <a:t>&amp;</a:t>
            </a:r>
            <a:r>
              <a:rPr sz="2200" spc="-20" dirty="0">
                <a:solidFill>
                  <a:srgbClr val="000094"/>
                </a:solidFill>
                <a:latin typeface="Calibri"/>
                <a:cs typeface="Calibri"/>
              </a:rPr>
              <a:t> </a:t>
            </a:r>
            <a:r>
              <a:rPr sz="2200" spc="-10" dirty="0">
                <a:solidFill>
                  <a:srgbClr val="000094"/>
                </a:solidFill>
                <a:latin typeface="Calibri"/>
                <a:cs typeface="Calibri"/>
              </a:rPr>
              <a:t>Infrastructures</a:t>
            </a:r>
            <a:r>
              <a:rPr sz="2200" spc="-15" dirty="0">
                <a:solidFill>
                  <a:srgbClr val="000094"/>
                </a:solidFill>
                <a:latin typeface="Calibri"/>
                <a:cs typeface="Calibri"/>
              </a:rPr>
              <a:t> </a:t>
            </a:r>
            <a:r>
              <a:rPr sz="2200" spc="-10" dirty="0">
                <a:solidFill>
                  <a:srgbClr val="000094"/>
                </a:solidFill>
                <a:latin typeface="Calibri"/>
                <a:cs typeface="Calibri"/>
              </a:rPr>
              <a:t>Ecosystems</a:t>
            </a:r>
            <a:endParaRPr sz="2200" dirty="0">
              <a:latin typeface="Calibri"/>
              <a:cs typeface="Calibri"/>
            </a:endParaRPr>
          </a:p>
          <a:p>
            <a:pPr marR="5080" algn="r">
              <a:lnSpc>
                <a:spcPct val="100000"/>
              </a:lnSpc>
              <a:spcBef>
                <a:spcPts val="1685"/>
              </a:spcBef>
            </a:pPr>
            <a:r>
              <a:rPr sz="2000" b="1" dirty="0">
                <a:solidFill>
                  <a:srgbClr val="FFFFFF"/>
                </a:solidFill>
                <a:latin typeface="Calibri"/>
                <a:cs typeface="Calibri"/>
              </a:rPr>
              <a:t>Data</a:t>
            </a:r>
            <a:r>
              <a:rPr sz="2000" b="1" spc="-55" dirty="0">
                <a:solidFill>
                  <a:srgbClr val="FFFFFF"/>
                </a:solidFill>
                <a:latin typeface="Calibri"/>
                <a:cs typeface="Calibri"/>
              </a:rPr>
              <a:t> </a:t>
            </a:r>
            <a:r>
              <a:rPr sz="2000" b="1" spc="-10" dirty="0">
                <a:solidFill>
                  <a:srgbClr val="FFFFFF"/>
                </a:solidFill>
                <a:latin typeface="Calibri"/>
                <a:cs typeface="Calibri"/>
              </a:rPr>
              <a:t>Ecosystem</a:t>
            </a:r>
            <a:endParaRPr sz="2000" dirty="0">
              <a:latin typeface="Calibri"/>
              <a:cs typeface="Calibri"/>
            </a:endParaRPr>
          </a:p>
        </p:txBody>
      </p:sp>
      <p:sp>
        <p:nvSpPr>
          <p:cNvPr id="11" name="object 9">
            <a:extLst>
              <a:ext uri="{FF2B5EF4-FFF2-40B4-BE49-F238E27FC236}">
                <a16:creationId xmlns:a16="http://schemas.microsoft.com/office/drawing/2014/main" id="{4500CD70-CBAE-DEB6-3FFA-F6AD4067AAC3}"/>
              </a:ext>
            </a:extLst>
          </p:cNvPr>
          <p:cNvSpPr txBox="1">
            <a:spLocks noGrp="1"/>
          </p:cNvSpPr>
          <p:nvPr>
            <p:ph type="title"/>
          </p:nvPr>
        </p:nvSpPr>
        <p:spPr>
          <a:xfrm>
            <a:off x="415742" y="240791"/>
            <a:ext cx="5285200" cy="518091"/>
          </a:xfrm>
          <a:prstGeom prst="rect">
            <a:avLst/>
          </a:prstGeom>
        </p:spPr>
        <p:txBody>
          <a:bodyPr vert="horz" wrap="square" lIns="0" tIns="12700" rIns="0" bIns="0" rtlCol="0">
            <a:spAutoFit/>
          </a:bodyPr>
          <a:lstStyle/>
          <a:p>
            <a:pPr marL="12700">
              <a:lnSpc>
                <a:spcPct val="100000"/>
              </a:lnSpc>
              <a:spcBef>
                <a:spcPts val="100"/>
              </a:spcBef>
            </a:pPr>
            <a:r>
              <a:rPr sz="3200" dirty="0">
                <a:solidFill>
                  <a:srgbClr val="000094"/>
                </a:solidFill>
                <a:latin typeface="Calibri"/>
                <a:cs typeface="Calibri"/>
              </a:rPr>
              <a:t>The</a:t>
            </a:r>
            <a:r>
              <a:rPr sz="3200" spc="-35" dirty="0">
                <a:solidFill>
                  <a:srgbClr val="000094"/>
                </a:solidFill>
                <a:latin typeface="Calibri"/>
                <a:cs typeface="Calibri"/>
              </a:rPr>
              <a:t> </a:t>
            </a:r>
            <a:r>
              <a:rPr sz="3200" dirty="0">
                <a:solidFill>
                  <a:srgbClr val="000094"/>
                </a:solidFill>
                <a:latin typeface="Calibri"/>
                <a:cs typeface="Calibri"/>
              </a:rPr>
              <a:t>existing</a:t>
            </a:r>
            <a:r>
              <a:rPr sz="3200" spc="-40" dirty="0">
                <a:solidFill>
                  <a:srgbClr val="000094"/>
                </a:solidFill>
                <a:latin typeface="Calibri"/>
                <a:cs typeface="Calibri"/>
              </a:rPr>
              <a:t> </a:t>
            </a:r>
            <a:r>
              <a:rPr sz="3200" dirty="0">
                <a:solidFill>
                  <a:srgbClr val="000094"/>
                </a:solidFill>
                <a:latin typeface="Calibri"/>
                <a:cs typeface="Calibri"/>
              </a:rPr>
              <a:t>Split</a:t>
            </a:r>
            <a:r>
              <a:rPr sz="3200" spc="-40" dirty="0">
                <a:solidFill>
                  <a:srgbClr val="000094"/>
                </a:solidFill>
                <a:latin typeface="Calibri"/>
                <a:cs typeface="Calibri"/>
              </a:rPr>
              <a:t> </a:t>
            </a:r>
            <a:r>
              <a:rPr sz="3200" dirty="0">
                <a:solidFill>
                  <a:srgbClr val="000094"/>
                </a:solidFill>
                <a:latin typeface="Calibri"/>
                <a:cs typeface="Calibri"/>
              </a:rPr>
              <a:t>X</a:t>
            </a:r>
            <a:r>
              <a:rPr sz="3200" spc="-30" dirty="0">
                <a:solidFill>
                  <a:srgbClr val="000094"/>
                </a:solidFill>
                <a:latin typeface="Calibri"/>
                <a:cs typeface="Calibri"/>
              </a:rPr>
              <a:t> </a:t>
            </a:r>
            <a:r>
              <a:rPr sz="3200" spc="-20" dirty="0">
                <a:solidFill>
                  <a:srgbClr val="000094"/>
                </a:solidFill>
                <a:latin typeface="Calibri"/>
                <a:cs typeface="Calibri"/>
              </a:rPr>
              <a:t>Model</a:t>
            </a:r>
          </a:p>
        </p:txBody>
      </p:sp>
      <p:sp>
        <p:nvSpPr>
          <p:cNvPr id="12" name="object 10">
            <a:extLst>
              <a:ext uri="{FF2B5EF4-FFF2-40B4-BE49-F238E27FC236}">
                <a16:creationId xmlns:a16="http://schemas.microsoft.com/office/drawing/2014/main" id="{A61B7A0A-8E55-2BB1-0218-D3926945AF99}"/>
              </a:ext>
            </a:extLst>
          </p:cNvPr>
          <p:cNvSpPr txBox="1"/>
          <p:nvPr/>
        </p:nvSpPr>
        <p:spPr>
          <a:xfrm>
            <a:off x="1052942" y="1957976"/>
            <a:ext cx="2637155" cy="1296124"/>
          </a:xfrm>
          <a:prstGeom prst="rect">
            <a:avLst/>
          </a:prstGeom>
        </p:spPr>
        <p:txBody>
          <a:bodyPr vert="horz" wrap="square" lIns="0" tIns="88265" rIns="0" bIns="0" rtlCol="0">
            <a:spAutoFit/>
          </a:bodyPr>
          <a:lstStyle/>
          <a:p>
            <a:pPr marL="12700">
              <a:lnSpc>
                <a:spcPct val="100000"/>
              </a:lnSpc>
              <a:spcBef>
                <a:spcPts val="695"/>
              </a:spcBef>
            </a:pPr>
            <a:r>
              <a:rPr sz="1600" b="1" spc="-20" dirty="0">
                <a:solidFill>
                  <a:srgbClr val="BA00FF"/>
                </a:solidFill>
                <a:latin typeface="Calibri"/>
                <a:cs typeface="Calibri"/>
              </a:rPr>
              <a:t>Data</a:t>
            </a:r>
            <a:endParaRPr sz="1600" dirty="0">
              <a:latin typeface="Calibri"/>
              <a:cs typeface="Calibri"/>
            </a:endParaRPr>
          </a:p>
          <a:p>
            <a:pPr marL="12700" marR="5080">
              <a:lnSpc>
                <a:spcPct val="131700"/>
              </a:lnSpc>
              <a:spcBef>
                <a:spcPts val="55"/>
              </a:spcBef>
            </a:pPr>
            <a:r>
              <a:rPr sz="1600" dirty="0">
                <a:latin typeface="Calibri"/>
                <a:cs typeface="Calibri"/>
              </a:rPr>
              <a:t>Untapped,</a:t>
            </a:r>
            <a:r>
              <a:rPr sz="1600" spc="-25" dirty="0">
                <a:latin typeface="Calibri"/>
                <a:cs typeface="Calibri"/>
              </a:rPr>
              <a:t> </a:t>
            </a:r>
            <a:r>
              <a:rPr sz="1600" spc="-10" dirty="0">
                <a:latin typeface="Calibri"/>
                <a:cs typeface="Calibri"/>
              </a:rPr>
              <a:t>fragmented,</a:t>
            </a:r>
            <a:r>
              <a:rPr sz="1600" spc="-25" dirty="0">
                <a:latin typeface="Calibri"/>
                <a:cs typeface="Calibri"/>
              </a:rPr>
              <a:t> </a:t>
            </a:r>
            <a:r>
              <a:rPr sz="1600" dirty="0">
                <a:latin typeface="Calibri"/>
                <a:cs typeface="Calibri"/>
              </a:rPr>
              <a:t>disjoint,</a:t>
            </a:r>
            <a:r>
              <a:rPr sz="1600" spc="-25" dirty="0">
                <a:latin typeface="Calibri"/>
                <a:cs typeface="Calibri"/>
              </a:rPr>
              <a:t> </a:t>
            </a:r>
            <a:r>
              <a:rPr sz="1600" dirty="0">
                <a:latin typeface="Calibri"/>
                <a:cs typeface="Calibri"/>
              </a:rPr>
              <a:t>no</a:t>
            </a:r>
            <a:r>
              <a:rPr sz="1600" spc="-15" dirty="0">
                <a:latin typeface="Calibri"/>
                <a:cs typeface="Calibri"/>
              </a:rPr>
              <a:t> </a:t>
            </a:r>
            <a:r>
              <a:rPr sz="1600" spc="-10" dirty="0">
                <a:latin typeface="Calibri"/>
                <a:cs typeface="Calibri"/>
              </a:rPr>
              <a:t>secure exchange</a:t>
            </a:r>
            <a:r>
              <a:rPr sz="1600" spc="10" dirty="0">
                <a:latin typeface="Calibri"/>
                <a:cs typeface="Calibri"/>
              </a:rPr>
              <a:t> </a:t>
            </a:r>
            <a:r>
              <a:rPr sz="1600" spc="-10" dirty="0">
                <a:latin typeface="Calibri"/>
                <a:cs typeface="Calibri"/>
              </a:rPr>
              <a:t>mechanism</a:t>
            </a:r>
            <a:endParaRPr sz="1600" dirty="0">
              <a:latin typeface="Calibri"/>
              <a:cs typeface="Calibri"/>
            </a:endParaRPr>
          </a:p>
        </p:txBody>
      </p:sp>
      <p:sp>
        <p:nvSpPr>
          <p:cNvPr id="13" name="object 11">
            <a:extLst>
              <a:ext uri="{FF2B5EF4-FFF2-40B4-BE49-F238E27FC236}">
                <a16:creationId xmlns:a16="http://schemas.microsoft.com/office/drawing/2014/main" id="{A7E6C5DC-352E-9C2F-8B54-FA3B686FC918}"/>
              </a:ext>
            </a:extLst>
          </p:cNvPr>
          <p:cNvSpPr txBox="1"/>
          <p:nvPr/>
        </p:nvSpPr>
        <p:spPr>
          <a:xfrm>
            <a:off x="1046233" y="4178083"/>
            <a:ext cx="3344545" cy="1296124"/>
          </a:xfrm>
          <a:prstGeom prst="rect">
            <a:avLst/>
          </a:prstGeom>
        </p:spPr>
        <p:txBody>
          <a:bodyPr vert="horz" wrap="square" lIns="0" tIns="88265" rIns="0" bIns="0" rtlCol="0">
            <a:spAutoFit/>
          </a:bodyPr>
          <a:lstStyle/>
          <a:p>
            <a:pPr marL="12700">
              <a:lnSpc>
                <a:spcPct val="100000"/>
              </a:lnSpc>
              <a:spcBef>
                <a:spcPts val="695"/>
              </a:spcBef>
            </a:pPr>
            <a:r>
              <a:rPr lang="fr-BE" sz="1600" b="1" spc="-10" dirty="0">
                <a:solidFill>
                  <a:srgbClr val="BA00FF"/>
                </a:solidFill>
                <a:latin typeface="Calibri"/>
                <a:cs typeface="Calibri"/>
              </a:rPr>
              <a:t>I</a:t>
            </a:r>
            <a:r>
              <a:rPr sz="1600" b="1" spc="-10" dirty="0" err="1">
                <a:solidFill>
                  <a:srgbClr val="BA00FF"/>
                </a:solidFill>
                <a:latin typeface="Calibri"/>
                <a:cs typeface="Calibri"/>
              </a:rPr>
              <a:t>nfrastructures</a:t>
            </a:r>
            <a:endParaRPr sz="1600" dirty="0">
              <a:latin typeface="Calibri"/>
              <a:cs typeface="Calibri"/>
            </a:endParaRPr>
          </a:p>
          <a:p>
            <a:pPr marL="12700" marR="5080">
              <a:lnSpc>
                <a:spcPct val="131700"/>
              </a:lnSpc>
              <a:spcBef>
                <a:spcPts val="55"/>
              </a:spcBef>
            </a:pPr>
            <a:r>
              <a:rPr sz="1600" spc="-10" dirty="0">
                <a:latin typeface="Calibri"/>
                <a:cs typeface="Calibri"/>
              </a:rPr>
              <a:t>Segregated,</a:t>
            </a:r>
            <a:r>
              <a:rPr sz="1600" spc="20" dirty="0">
                <a:latin typeface="Calibri"/>
                <a:cs typeface="Calibri"/>
              </a:rPr>
              <a:t> </a:t>
            </a:r>
            <a:r>
              <a:rPr sz="1600" spc="-10" dirty="0">
                <a:latin typeface="Calibri"/>
                <a:cs typeface="Calibri"/>
              </a:rPr>
              <a:t>non-reversible,</a:t>
            </a:r>
            <a:r>
              <a:rPr sz="1600" spc="20" dirty="0">
                <a:latin typeface="Calibri"/>
                <a:cs typeface="Calibri"/>
              </a:rPr>
              <a:t> </a:t>
            </a:r>
            <a:r>
              <a:rPr sz="1600" spc="-10" dirty="0">
                <a:latin typeface="Calibri"/>
                <a:cs typeface="Calibri"/>
              </a:rPr>
              <a:t>non-interoperable,</a:t>
            </a:r>
            <a:r>
              <a:rPr sz="1600" spc="25" dirty="0">
                <a:latin typeface="Calibri"/>
                <a:cs typeface="Calibri"/>
              </a:rPr>
              <a:t> </a:t>
            </a:r>
            <a:r>
              <a:rPr sz="1600" spc="-10" dirty="0">
                <a:latin typeface="Calibri"/>
                <a:cs typeface="Calibri"/>
              </a:rPr>
              <a:t>closed architectures,</a:t>
            </a:r>
            <a:r>
              <a:rPr sz="1600" spc="20" dirty="0">
                <a:latin typeface="Calibri"/>
                <a:cs typeface="Calibri"/>
              </a:rPr>
              <a:t> </a:t>
            </a:r>
            <a:r>
              <a:rPr sz="1600" spc="-10" dirty="0">
                <a:latin typeface="Calibri"/>
                <a:cs typeface="Calibri"/>
              </a:rPr>
              <a:t>private</a:t>
            </a:r>
            <a:r>
              <a:rPr sz="1600" spc="35" dirty="0">
                <a:latin typeface="Calibri"/>
                <a:cs typeface="Calibri"/>
              </a:rPr>
              <a:t> </a:t>
            </a:r>
            <a:r>
              <a:rPr sz="1600" spc="-10" dirty="0">
                <a:latin typeface="Calibri"/>
                <a:cs typeface="Calibri"/>
              </a:rPr>
              <a:t>standards</a:t>
            </a:r>
            <a:endParaRPr sz="1600" dirty="0">
              <a:latin typeface="Calibri"/>
              <a:cs typeface="Calibri"/>
            </a:endParaRPr>
          </a:p>
        </p:txBody>
      </p:sp>
      <p:grpSp>
        <p:nvGrpSpPr>
          <p:cNvPr id="14" name="object 12">
            <a:extLst>
              <a:ext uri="{FF2B5EF4-FFF2-40B4-BE49-F238E27FC236}">
                <a16:creationId xmlns:a16="http://schemas.microsoft.com/office/drawing/2014/main" id="{A495FAB1-0629-1445-B68D-B32BA0170B49}"/>
              </a:ext>
            </a:extLst>
          </p:cNvPr>
          <p:cNvGrpSpPr/>
          <p:nvPr/>
        </p:nvGrpSpPr>
        <p:grpSpPr>
          <a:xfrm>
            <a:off x="412567" y="2122127"/>
            <a:ext cx="424180" cy="424180"/>
            <a:chOff x="416718" y="2714142"/>
            <a:chExt cx="424180" cy="424180"/>
          </a:xfrm>
        </p:grpSpPr>
        <p:sp>
          <p:nvSpPr>
            <p:cNvPr id="15" name="object 13">
              <a:extLst>
                <a:ext uri="{FF2B5EF4-FFF2-40B4-BE49-F238E27FC236}">
                  <a16:creationId xmlns:a16="http://schemas.microsoft.com/office/drawing/2014/main" id="{9ED704D9-92BA-B38F-7C33-E2AAF582639E}"/>
                </a:ext>
              </a:extLst>
            </p:cNvPr>
            <p:cNvSpPr/>
            <p:nvPr/>
          </p:nvSpPr>
          <p:spPr>
            <a:xfrm>
              <a:off x="416718" y="2714142"/>
              <a:ext cx="424180" cy="424180"/>
            </a:xfrm>
            <a:custGeom>
              <a:avLst/>
              <a:gdLst/>
              <a:ahLst/>
              <a:cxnLst/>
              <a:rect l="l" t="t" r="r" b="b"/>
              <a:pathLst>
                <a:path w="424180" h="424180">
                  <a:moveTo>
                    <a:pt x="211930" y="0"/>
                  </a:moveTo>
                  <a:lnTo>
                    <a:pt x="163337" y="5597"/>
                  </a:lnTo>
                  <a:lnTo>
                    <a:pt x="118729" y="21541"/>
                  </a:lnTo>
                  <a:lnTo>
                    <a:pt x="79378" y="46559"/>
                  </a:lnTo>
                  <a:lnTo>
                    <a:pt x="46558" y="79379"/>
                  </a:lnTo>
                  <a:lnTo>
                    <a:pt x="21540" y="118729"/>
                  </a:lnTo>
                  <a:lnTo>
                    <a:pt x="5597" y="163337"/>
                  </a:lnTo>
                  <a:lnTo>
                    <a:pt x="0" y="211931"/>
                  </a:lnTo>
                  <a:lnTo>
                    <a:pt x="5597" y="260525"/>
                  </a:lnTo>
                  <a:lnTo>
                    <a:pt x="21540" y="305133"/>
                  </a:lnTo>
                  <a:lnTo>
                    <a:pt x="46558" y="344483"/>
                  </a:lnTo>
                  <a:lnTo>
                    <a:pt x="79378" y="377303"/>
                  </a:lnTo>
                  <a:lnTo>
                    <a:pt x="118729" y="402321"/>
                  </a:lnTo>
                  <a:lnTo>
                    <a:pt x="163337" y="418265"/>
                  </a:lnTo>
                  <a:lnTo>
                    <a:pt x="211930" y="423862"/>
                  </a:lnTo>
                  <a:lnTo>
                    <a:pt x="260524" y="418265"/>
                  </a:lnTo>
                  <a:lnTo>
                    <a:pt x="305132" y="402321"/>
                  </a:lnTo>
                  <a:lnTo>
                    <a:pt x="344483" y="377303"/>
                  </a:lnTo>
                  <a:lnTo>
                    <a:pt x="377303" y="344483"/>
                  </a:lnTo>
                  <a:lnTo>
                    <a:pt x="402321" y="305133"/>
                  </a:lnTo>
                  <a:lnTo>
                    <a:pt x="418264" y="260525"/>
                  </a:lnTo>
                  <a:lnTo>
                    <a:pt x="423861" y="211931"/>
                  </a:lnTo>
                  <a:lnTo>
                    <a:pt x="418264" y="163337"/>
                  </a:lnTo>
                  <a:lnTo>
                    <a:pt x="402321" y="118729"/>
                  </a:lnTo>
                  <a:lnTo>
                    <a:pt x="377303" y="79379"/>
                  </a:lnTo>
                  <a:lnTo>
                    <a:pt x="344483" y="46559"/>
                  </a:lnTo>
                  <a:lnTo>
                    <a:pt x="305132" y="21541"/>
                  </a:lnTo>
                  <a:lnTo>
                    <a:pt x="260524" y="5597"/>
                  </a:lnTo>
                  <a:lnTo>
                    <a:pt x="211930" y="0"/>
                  </a:lnTo>
                  <a:close/>
                </a:path>
              </a:pathLst>
            </a:custGeom>
            <a:solidFill>
              <a:srgbClr val="B900FF"/>
            </a:solidFill>
          </p:spPr>
          <p:txBody>
            <a:bodyPr wrap="square" lIns="0" tIns="0" rIns="0" bIns="0" rtlCol="0"/>
            <a:lstStyle/>
            <a:p>
              <a:endParaRPr/>
            </a:p>
          </p:txBody>
        </p:sp>
        <p:pic>
          <p:nvPicPr>
            <p:cNvPr id="16" name="object 14">
              <a:extLst>
                <a:ext uri="{FF2B5EF4-FFF2-40B4-BE49-F238E27FC236}">
                  <a16:creationId xmlns:a16="http://schemas.microsoft.com/office/drawing/2014/main" id="{9CADA19F-9593-6472-18CD-9C8A86D66540}"/>
                </a:ext>
              </a:extLst>
            </p:cNvPr>
            <p:cNvPicPr/>
            <p:nvPr/>
          </p:nvPicPr>
          <p:blipFill>
            <a:blip r:embed="rId3" cstate="print"/>
            <a:stretch>
              <a:fillRect/>
            </a:stretch>
          </p:blipFill>
          <p:spPr>
            <a:xfrm>
              <a:off x="512815" y="2810239"/>
              <a:ext cx="231667" cy="231667"/>
            </a:xfrm>
            <a:prstGeom prst="rect">
              <a:avLst/>
            </a:prstGeom>
          </p:spPr>
        </p:pic>
      </p:grpSp>
      <p:grpSp>
        <p:nvGrpSpPr>
          <p:cNvPr id="17" name="object 15">
            <a:extLst>
              <a:ext uri="{FF2B5EF4-FFF2-40B4-BE49-F238E27FC236}">
                <a16:creationId xmlns:a16="http://schemas.microsoft.com/office/drawing/2014/main" id="{6EBD398E-ABDE-5B8A-168A-88A89A5D18C1}"/>
              </a:ext>
            </a:extLst>
          </p:cNvPr>
          <p:cNvGrpSpPr/>
          <p:nvPr/>
        </p:nvGrpSpPr>
        <p:grpSpPr>
          <a:xfrm>
            <a:off x="405858" y="4303534"/>
            <a:ext cx="424180" cy="424180"/>
            <a:chOff x="416718" y="4805993"/>
            <a:chExt cx="424180" cy="424180"/>
          </a:xfrm>
        </p:grpSpPr>
        <p:sp>
          <p:nvSpPr>
            <p:cNvPr id="18" name="object 16">
              <a:extLst>
                <a:ext uri="{FF2B5EF4-FFF2-40B4-BE49-F238E27FC236}">
                  <a16:creationId xmlns:a16="http://schemas.microsoft.com/office/drawing/2014/main" id="{3CFF8DBE-F4DE-F87A-86A0-14ECD4A9971B}"/>
                </a:ext>
              </a:extLst>
            </p:cNvPr>
            <p:cNvSpPr/>
            <p:nvPr/>
          </p:nvSpPr>
          <p:spPr>
            <a:xfrm>
              <a:off x="416718" y="4805993"/>
              <a:ext cx="424180" cy="424180"/>
            </a:xfrm>
            <a:custGeom>
              <a:avLst/>
              <a:gdLst/>
              <a:ahLst/>
              <a:cxnLst/>
              <a:rect l="l" t="t" r="r" b="b"/>
              <a:pathLst>
                <a:path w="424180" h="424179">
                  <a:moveTo>
                    <a:pt x="211930" y="0"/>
                  </a:moveTo>
                  <a:lnTo>
                    <a:pt x="163337" y="5597"/>
                  </a:lnTo>
                  <a:lnTo>
                    <a:pt x="118729" y="21540"/>
                  </a:lnTo>
                  <a:lnTo>
                    <a:pt x="79378" y="46558"/>
                  </a:lnTo>
                  <a:lnTo>
                    <a:pt x="46558" y="79378"/>
                  </a:lnTo>
                  <a:lnTo>
                    <a:pt x="21540" y="118728"/>
                  </a:lnTo>
                  <a:lnTo>
                    <a:pt x="5597" y="163337"/>
                  </a:lnTo>
                  <a:lnTo>
                    <a:pt x="0" y="211931"/>
                  </a:lnTo>
                  <a:lnTo>
                    <a:pt x="5597" y="260524"/>
                  </a:lnTo>
                  <a:lnTo>
                    <a:pt x="21540" y="305132"/>
                  </a:lnTo>
                  <a:lnTo>
                    <a:pt x="46558" y="344483"/>
                  </a:lnTo>
                  <a:lnTo>
                    <a:pt x="79378" y="377303"/>
                  </a:lnTo>
                  <a:lnTo>
                    <a:pt x="118729" y="402321"/>
                  </a:lnTo>
                  <a:lnTo>
                    <a:pt x="163337" y="418265"/>
                  </a:lnTo>
                  <a:lnTo>
                    <a:pt x="211930" y="423862"/>
                  </a:lnTo>
                  <a:lnTo>
                    <a:pt x="260524" y="418265"/>
                  </a:lnTo>
                  <a:lnTo>
                    <a:pt x="305132" y="402321"/>
                  </a:lnTo>
                  <a:lnTo>
                    <a:pt x="344483" y="377303"/>
                  </a:lnTo>
                  <a:lnTo>
                    <a:pt x="377303" y="344483"/>
                  </a:lnTo>
                  <a:lnTo>
                    <a:pt x="402321" y="305132"/>
                  </a:lnTo>
                  <a:lnTo>
                    <a:pt x="418264" y="260524"/>
                  </a:lnTo>
                  <a:lnTo>
                    <a:pt x="423861" y="211931"/>
                  </a:lnTo>
                  <a:lnTo>
                    <a:pt x="418264" y="163337"/>
                  </a:lnTo>
                  <a:lnTo>
                    <a:pt x="402321" y="118728"/>
                  </a:lnTo>
                  <a:lnTo>
                    <a:pt x="377303" y="79378"/>
                  </a:lnTo>
                  <a:lnTo>
                    <a:pt x="344483" y="46558"/>
                  </a:lnTo>
                  <a:lnTo>
                    <a:pt x="305132" y="21540"/>
                  </a:lnTo>
                  <a:lnTo>
                    <a:pt x="260524" y="5597"/>
                  </a:lnTo>
                  <a:lnTo>
                    <a:pt x="211930" y="0"/>
                  </a:lnTo>
                  <a:close/>
                </a:path>
              </a:pathLst>
            </a:custGeom>
            <a:solidFill>
              <a:srgbClr val="B900FF"/>
            </a:solidFill>
          </p:spPr>
          <p:txBody>
            <a:bodyPr wrap="square" lIns="0" tIns="0" rIns="0" bIns="0" rtlCol="0"/>
            <a:lstStyle/>
            <a:p>
              <a:endParaRPr/>
            </a:p>
          </p:txBody>
        </p:sp>
        <p:pic>
          <p:nvPicPr>
            <p:cNvPr id="19" name="object 17">
              <a:extLst>
                <a:ext uri="{FF2B5EF4-FFF2-40B4-BE49-F238E27FC236}">
                  <a16:creationId xmlns:a16="http://schemas.microsoft.com/office/drawing/2014/main" id="{F8D5D5F1-50DA-6D52-347A-E12EE11AF5BD}"/>
                </a:ext>
              </a:extLst>
            </p:cNvPr>
            <p:cNvPicPr/>
            <p:nvPr/>
          </p:nvPicPr>
          <p:blipFill>
            <a:blip r:embed="rId4" cstate="print"/>
            <a:stretch>
              <a:fillRect/>
            </a:stretch>
          </p:blipFill>
          <p:spPr>
            <a:xfrm>
              <a:off x="512815" y="4902091"/>
              <a:ext cx="231667" cy="231667"/>
            </a:xfrm>
            <a:prstGeom prst="rect">
              <a:avLst/>
            </a:prstGeom>
          </p:spPr>
        </p:pic>
      </p:grpSp>
      <p:sp>
        <p:nvSpPr>
          <p:cNvPr id="20" name="object 18">
            <a:extLst>
              <a:ext uri="{FF2B5EF4-FFF2-40B4-BE49-F238E27FC236}">
                <a16:creationId xmlns:a16="http://schemas.microsoft.com/office/drawing/2014/main" id="{C8BCF5C0-4422-396C-68C8-48C46AF2D762}"/>
              </a:ext>
            </a:extLst>
          </p:cNvPr>
          <p:cNvSpPr txBox="1"/>
          <p:nvPr/>
        </p:nvSpPr>
        <p:spPr>
          <a:xfrm>
            <a:off x="6174738" y="6001003"/>
            <a:ext cx="2363470" cy="299720"/>
          </a:xfrm>
          <a:prstGeom prst="rect">
            <a:avLst/>
          </a:prstGeom>
        </p:spPr>
        <p:txBody>
          <a:bodyPr vert="horz" wrap="square" lIns="0" tIns="12700" rIns="0" bIns="0" rtlCol="0">
            <a:spAutoFit/>
          </a:bodyPr>
          <a:lstStyle/>
          <a:p>
            <a:pPr marL="12700">
              <a:lnSpc>
                <a:spcPct val="100000"/>
              </a:lnSpc>
              <a:spcBef>
                <a:spcPts val="100"/>
              </a:spcBef>
            </a:pPr>
            <a:r>
              <a:rPr sz="1800" b="1" spc="-10">
                <a:solidFill>
                  <a:srgbClr val="FFFFFF"/>
                </a:solidFill>
                <a:latin typeface="Calibri"/>
                <a:cs typeface="Calibri"/>
              </a:rPr>
              <a:t>Infrastructure</a:t>
            </a:r>
            <a:r>
              <a:rPr sz="1800" b="1" spc="-5">
                <a:solidFill>
                  <a:srgbClr val="FFFFFF"/>
                </a:solidFill>
                <a:latin typeface="Calibri"/>
                <a:cs typeface="Calibri"/>
              </a:rPr>
              <a:t> </a:t>
            </a:r>
            <a:r>
              <a:rPr sz="1800" b="1" spc="-10">
                <a:solidFill>
                  <a:srgbClr val="FFFFFF"/>
                </a:solidFill>
                <a:latin typeface="Calibri"/>
                <a:cs typeface="Calibri"/>
              </a:rPr>
              <a:t>Ecosystem</a:t>
            </a:r>
            <a:endParaRPr sz="1800">
              <a:latin typeface="Calibri"/>
              <a:cs typeface="Calibri"/>
            </a:endParaRPr>
          </a:p>
        </p:txBody>
      </p:sp>
      <p:sp>
        <p:nvSpPr>
          <p:cNvPr id="22" name="object 19">
            <a:extLst>
              <a:ext uri="{FF2B5EF4-FFF2-40B4-BE49-F238E27FC236}">
                <a16:creationId xmlns:a16="http://schemas.microsoft.com/office/drawing/2014/main" id="{89A66FE2-6DEE-D0E6-B4FC-4C358BC64BFA}"/>
              </a:ext>
            </a:extLst>
          </p:cNvPr>
          <p:cNvSpPr/>
          <p:nvPr/>
        </p:nvSpPr>
        <p:spPr>
          <a:xfrm>
            <a:off x="6335205" y="5090974"/>
            <a:ext cx="845185" cy="582295"/>
          </a:xfrm>
          <a:custGeom>
            <a:avLst/>
            <a:gdLst/>
            <a:ahLst/>
            <a:cxnLst/>
            <a:rect l="l" t="t" r="r" b="b"/>
            <a:pathLst>
              <a:path w="845184" h="582295">
                <a:moveTo>
                  <a:pt x="747707" y="0"/>
                </a:moveTo>
                <a:lnTo>
                  <a:pt x="96992" y="0"/>
                </a:lnTo>
                <a:lnTo>
                  <a:pt x="59238" y="7622"/>
                </a:lnTo>
                <a:lnTo>
                  <a:pt x="28408" y="28408"/>
                </a:lnTo>
                <a:lnTo>
                  <a:pt x="7622" y="59238"/>
                </a:lnTo>
                <a:lnTo>
                  <a:pt x="0" y="96992"/>
                </a:lnTo>
                <a:lnTo>
                  <a:pt x="0" y="484952"/>
                </a:lnTo>
                <a:lnTo>
                  <a:pt x="7622" y="522706"/>
                </a:lnTo>
                <a:lnTo>
                  <a:pt x="28408" y="553536"/>
                </a:lnTo>
                <a:lnTo>
                  <a:pt x="59238" y="574322"/>
                </a:lnTo>
                <a:lnTo>
                  <a:pt x="96992" y="581944"/>
                </a:lnTo>
                <a:lnTo>
                  <a:pt x="747707" y="581944"/>
                </a:lnTo>
                <a:lnTo>
                  <a:pt x="785461" y="574322"/>
                </a:lnTo>
                <a:lnTo>
                  <a:pt x="816291" y="553536"/>
                </a:lnTo>
                <a:lnTo>
                  <a:pt x="837077" y="522706"/>
                </a:lnTo>
                <a:lnTo>
                  <a:pt x="844699" y="484952"/>
                </a:lnTo>
                <a:lnTo>
                  <a:pt x="844699" y="96992"/>
                </a:lnTo>
                <a:lnTo>
                  <a:pt x="837077" y="59238"/>
                </a:lnTo>
                <a:lnTo>
                  <a:pt x="816291" y="28408"/>
                </a:lnTo>
                <a:lnTo>
                  <a:pt x="785461" y="7622"/>
                </a:lnTo>
                <a:lnTo>
                  <a:pt x="747707" y="0"/>
                </a:lnTo>
                <a:close/>
              </a:path>
            </a:pathLst>
          </a:custGeom>
          <a:solidFill>
            <a:srgbClr val="F2F2F2"/>
          </a:solidFill>
        </p:spPr>
        <p:txBody>
          <a:bodyPr wrap="square" lIns="0" tIns="0" rIns="0" bIns="0" rtlCol="0"/>
          <a:lstStyle/>
          <a:p>
            <a:endParaRPr/>
          </a:p>
        </p:txBody>
      </p:sp>
      <p:sp>
        <p:nvSpPr>
          <p:cNvPr id="23" name="object 20">
            <a:extLst>
              <a:ext uri="{FF2B5EF4-FFF2-40B4-BE49-F238E27FC236}">
                <a16:creationId xmlns:a16="http://schemas.microsoft.com/office/drawing/2014/main" id="{5A4D8A0E-53F4-232B-5F43-3EC90E09FD84}"/>
              </a:ext>
            </a:extLst>
          </p:cNvPr>
          <p:cNvSpPr txBox="1"/>
          <p:nvPr/>
        </p:nvSpPr>
        <p:spPr>
          <a:xfrm>
            <a:off x="6504349" y="5121655"/>
            <a:ext cx="506730" cy="525780"/>
          </a:xfrm>
          <a:prstGeom prst="rect">
            <a:avLst/>
          </a:prstGeom>
        </p:spPr>
        <p:txBody>
          <a:bodyPr vert="horz" wrap="square" lIns="0" tIns="13970" rIns="0" bIns="0" rtlCol="0">
            <a:spAutoFit/>
          </a:bodyPr>
          <a:lstStyle/>
          <a:p>
            <a:pPr marL="12700" marR="5080" indent="17145" algn="just">
              <a:lnSpc>
                <a:spcPct val="121100"/>
              </a:lnSpc>
              <a:spcBef>
                <a:spcPts val="110"/>
              </a:spcBef>
            </a:pPr>
            <a:r>
              <a:rPr sz="900" spc="-10">
                <a:latin typeface="Calibri"/>
                <a:cs typeface="Calibri"/>
              </a:rPr>
              <a:t>Network/</a:t>
            </a:r>
            <a:r>
              <a:rPr sz="900" spc="500">
                <a:latin typeface="Calibri"/>
                <a:cs typeface="Calibri"/>
              </a:rPr>
              <a:t> </a:t>
            </a:r>
            <a:r>
              <a:rPr sz="900" spc="-10">
                <a:latin typeface="Calibri"/>
                <a:cs typeface="Calibri"/>
              </a:rPr>
              <a:t>Interconn.</a:t>
            </a:r>
            <a:r>
              <a:rPr sz="900" spc="500">
                <a:latin typeface="Calibri"/>
                <a:cs typeface="Calibri"/>
              </a:rPr>
              <a:t> </a:t>
            </a:r>
            <a:r>
              <a:rPr sz="900" spc="-10">
                <a:latin typeface="Calibri"/>
                <a:cs typeface="Calibri"/>
              </a:rPr>
              <a:t>Providers</a:t>
            </a:r>
            <a:endParaRPr sz="900">
              <a:latin typeface="Calibri"/>
              <a:cs typeface="Calibri"/>
            </a:endParaRPr>
          </a:p>
        </p:txBody>
      </p:sp>
      <p:sp>
        <p:nvSpPr>
          <p:cNvPr id="24" name="object 21">
            <a:extLst>
              <a:ext uri="{FF2B5EF4-FFF2-40B4-BE49-F238E27FC236}">
                <a16:creationId xmlns:a16="http://schemas.microsoft.com/office/drawing/2014/main" id="{759FF717-220E-F23E-94FD-D4F21C01A054}"/>
              </a:ext>
            </a:extLst>
          </p:cNvPr>
          <p:cNvSpPr/>
          <p:nvPr/>
        </p:nvSpPr>
        <p:spPr>
          <a:xfrm>
            <a:off x="7256828" y="5090974"/>
            <a:ext cx="845185" cy="582295"/>
          </a:xfrm>
          <a:custGeom>
            <a:avLst/>
            <a:gdLst/>
            <a:ahLst/>
            <a:cxnLst/>
            <a:rect l="l" t="t" r="r" b="b"/>
            <a:pathLst>
              <a:path w="845184" h="582295">
                <a:moveTo>
                  <a:pt x="747707" y="0"/>
                </a:moveTo>
                <a:lnTo>
                  <a:pt x="96993" y="0"/>
                </a:lnTo>
                <a:lnTo>
                  <a:pt x="59239" y="7622"/>
                </a:lnTo>
                <a:lnTo>
                  <a:pt x="28408" y="28408"/>
                </a:lnTo>
                <a:lnTo>
                  <a:pt x="7622" y="59238"/>
                </a:lnTo>
                <a:lnTo>
                  <a:pt x="0" y="96992"/>
                </a:lnTo>
                <a:lnTo>
                  <a:pt x="0" y="484952"/>
                </a:lnTo>
                <a:lnTo>
                  <a:pt x="7622" y="522706"/>
                </a:lnTo>
                <a:lnTo>
                  <a:pt x="28408" y="553536"/>
                </a:lnTo>
                <a:lnTo>
                  <a:pt x="59239" y="574322"/>
                </a:lnTo>
                <a:lnTo>
                  <a:pt x="96993" y="581944"/>
                </a:lnTo>
                <a:lnTo>
                  <a:pt x="747707" y="581944"/>
                </a:lnTo>
                <a:lnTo>
                  <a:pt x="785461" y="574322"/>
                </a:lnTo>
                <a:lnTo>
                  <a:pt x="816291" y="553536"/>
                </a:lnTo>
                <a:lnTo>
                  <a:pt x="837077" y="522706"/>
                </a:lnTo>
                <a:lnTo>
                  <a:pt x="844699" y="484952"/>
                </a:lnTo>
                <a:lnTo>
                  <a:pt x="844699" y="96992"/>
                </a:lnTo>
                <a:lnTo>
                  <a:pt x="837077" y="59238"/>
                </a:lnTo>
                <a:lnTo>
                  <a:pt x="816291" y="28408"/>
                </a:lnTo>
                <a:lnTo>
                  <a:pt x="785461" y="7622"/>
                </a:lnTo>
                <a:lnTo>
                  <a:pt x="747707" y="0"/>
                </a:lnTo>
                <a:close/>
              </a:path>
            </a:pathLst>
          </a:custGeom>
          <a:solidFill>
            <a:srgbClr val="F2F2F2"/>
          </a:solidFill>
        </p:spPr>
        <p:txBody>
          <a:bodyPr wrap="square" lIns="0" tIns="0" rIns="0" bIns="0" rtlCol="0"/>
          <a:lstStyle/>
          <a:p>
            <a:endParaRPr/>
          </a:p>
        </p:txBody>
      </p:sp>
      <p:sp>
        <p:nvSpPr>
          <p:cNvPr id="26" name="object 22">
            <a:extLst>
              <a:ext uri="{FF2B5EF4-FFF2-40B4-BE49-F238E27FC236}">
                <a16:creationId xmlns:a16="http://schemas.microsoft.com/office/drawing/2014/main" id="{924E0787-2651-0D52-2ABB-A85B6B325146}"/>
              </a:ext>
            </a:extLst>
          </p:cNvPr>
          <p:cNvSpPr txBox="1"/>
          <p:nvPr/>
        </p:nvSpPr>
        <p:spPr>
          <a:xfrm>
            <a:off x="7446610" y="5110226"/>
            <a:ext cx="465455" cy="516890"/>
          </a:xfrm>
          <a:prstGeom prst="rect">
            <a:avLst/>
          </a:prstGeom>
        </p:spPr>
        <p:txBody>
          <a:bodyPr vert="horz" wrap="square" lIns="0" tIns="33020" rIns="0" bIns="0" rtlCol="0">
            <a:spAutoFit/>
          </a:bodyPr>
          <a:lstStyle/>
          <a:p>
            <a:pPr algn="ctr">
              <a:lnSpc>
                <a:spcPct val="100000"/>
              </a:lnSpc>
              <a:spcBef>
                <a:spcPts val="260"/>
              </a:spcBef>
            </a:pPr>
            <a:r>
              <a:rPr sz="900" spc="-25">
                <a:latin typeface="Calibri"/>
                <a:cs typeface="Calibri"/>
              </a:rPr>
              <a:t>CSP</a:t>
            </a:r>
            <a:endParaRPr sz="900">
              <a:latin typeface="Calibri"/>
              <a:cs typeface="Calibri"/>
            </a:endParaRPr>
          </a:p>
          <a:p>
            <a:pPr algn="ctr">
              <a:lnSpc>
                <a:spcPct val="100000"/>
              </a:lnSpc>
              <a:spcBef>
                <a:spcPts val="110"/>
              </a:spcBef>
            </a:pPr>
            <a:r>
              <a:rPr sz="600">
                <a:latin typeface="Calibri"/>
                <a:cs typeface="Calibri"/>
              </a:rPr>
              <a:t>(e.g.</a:t>
            </a:r>
            <a:r>
              <a:rPr sz="600" spc="5">
                <a:latin typeface="Calibri"/>
                <a:cs typeface="Calibri"/>
              </a:rPr>
              <a:t> </a:t>
            </a:r>
            <a:r>
              <a:rPr sz="600" spc="-10">
                <a:latin typeface="Calibri"/>
                <a:cs typeface="Calibri"/>
              </a:rPr>
              <a:t>Regional,</a:t>
            </a:r>
            <a:endParaRPr sz="600">
              <a:latin typeface="Calibri"/>
              <a:cs typeface="Calibri"/>
            </a:endParaRPr>
          </a:p>
          <a:p>
            <a:pPr marL="20955" marR="13970" indent="635" algn="ctr">
              <a:lnSpc>
                <a:spcPct val="123300"/>
              </a:lnSpc>
              <a:spcBef>
                <a:spcPts val="25"/>
              </a:spcBef>
            </a:pPr>
            <a:r>
              <a:rPr sz="600" spc="-10">
                <a:latin typeface="Calibri"/>
                <a:cs typeface="Calibri"/>
              </a:rPr>
              <a:t>specialized,</a:t>
            </a:r>
            <a:r>
              <a:rPr sz="600" spc="500">
                <a:latin typeface="Calibri"/>
                <a:cs typeface="Calibri"/>
              </a:rPr>
              <a:t> </a:t>
            </a:r>
            <a:r>
              <a:rPr sz="600" spc="-10">
                <a:latin typeface="Calibri"/>
                <a:cs typeface="Calibri"/>
              </a:rPr>
              <a:t>Hyperscalers)</a:t>
            </a:r>
            <a:endParaRPr sz="600">
              <a:latin typeface="Calibri"/>
              <a:cs typeface="Calibri"/>
            </a:endParaRPr>
          </a:p>
        </p:txBody>
      </p:sp>
      <p:sp>
        <p:nvSpPr>
          <p:cNvPr id="27" name="object 23">
            <a:extLst>
              <a:ext uri="{FF2B5EF4-FFF2-40B4-BE49-F238E27FC236}">
                <a16:creationId xmlns:a16="http://schemas.microsoft.com/office/drawing/2014/main" id="{5B032664-97F0-5020-53BB-A7787A03F6AB}"/>
              </a:ext>
            </a:extLst>
          </p:cNvPr>
          <p:cNvSpPr/>
          <p:nvPr/>
        </p:nvSpPr>
        <p:spPr>
          <a:xfrm>
            <a:off x="8178451" y="5090974"/>
            <a:ext cx="845185" cy="582295"/>
          </a:xfrm>
          <a:custGeom>
            <a:avLst/>
            <a:gdLst/>
            <a:ahLst/>
            <a:cxnLst/>
            <a:rect l="l" t="t" r="r" b="b"/>
            <a:pathLst>
              <a:path w="845184" h="582295">
                <a:moveTo>
                  <a:pt x="747707" y="0"/>
                </a:moveTo>
                <a:lnTo>
                  <a:pt x="96992" y="0"/>
                </a:lnTo>
                <a:lnTo>
                  <a:pt x="59238" y="7622"/>
                </a:lnTo>
                <a:lnTo>
                  <a:pt x="28408" y="28408"/>
                </a:lnTo>
                <a:lnTo>
                  <a:pt x="7622" y="59238"/>
                </a:lnTo>
                <a:lnTo>
                  <a:pt x="0" y="96992"/>
                </a:lnTo>
                <a:lnTo>
                  <a:pt x="0" y="484952"/>
                </a:lnTo>
                <a:lnTo>
                  <a:pt x="7622" y="522706"/>
                </a:lnTo>
                <a:lnTo>
                  <a:pt x="28408" y="553536"/>
                </a:lnTo>
                <a:lnTo>
                  <a:pt x="59238" y="574322"/>
                </a:lnTo>
                <a:lnTo>
                  <a:pt x="96992" y="581944"/>
                </a:lnTo>
                <a:lnTo>
                  <a:pt x="747707" y="581944"/>
                </a:lnTo>
                <a:lnTo>
                  <a:pt x="785461" y="574322"/>
                </a:lnTo>
                <a:lnTo>
                  <a:pt x="816291" y="553536"/>
                </a:lnTo>
                <a:lnTo>
                  <a:pt x="837077" y="522706"/>
                </a:lnTo>
                <a:lnTo>
                  <a:pt x="844699" y="484952"/>
                </a:lnTo>
                <a:lnTo>
                  <a:pt x="844699" y="96992"/>
                </a:lnTo>
                <a:lnTo>
                  <a:pt x="837077" y="59238"/>
                </a:lnTo>
                <a:lnTo>
                  <a:pt x="816291" y="28408"/>
                </a:lnTo>
                <a:lnTo>
                  <a:pt x="785461" y="7622"/>
                </a:lnTo>
                <a:lnTo>
                  <a:pt x="747707" y="0"/>
                </a:lnTo>
                <a:close/>
              </a:path>
            </a:pathLst>
          </a:custGeom>
          <a:solidFill>
            <a:srgbClr val="F2F2F2"/>
          </a:solidFill>
        </p:spPr>
        <p:txBody>
          <a:bodyPr wrap="square" lIns="0" tIns="0" rIns="0" bIns="0" rtlCol="0"/>
          <a:lstStyle/>
          <a:p>
            <a:endParaRPr/>
          </a:p>
        </p:txBody>
      </p:sp>
      <p:sp>
        <p:nvSpPr>
          <p:cNvPr id="28" name="object 24">
            <a:extLst>
              <a:ext uri="{FF2B5EF4-FFF2-40B4-BE49-F238E27FC236}">
                <a16:creationId xmlns:a16="http://schemas.microsoft.com/office/drawing/2014/main" id="{A5A0C2CB-B77A-F040-4C2E-E0A2BDEB615B}"/>
              </a:ext>
            </a:extLst>
          </p:cNvPr>
          <p:cNvSpPr txBox="1"/>
          <p:nvPr/>
        </p:nvSpPr>
        <p:spPr>
          <a:xfrm>
            <a:off x="8492852" y="5176520"/>
            <a:ext cx="21653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Calibri"/>
                <a:cs typeface="Calibri"/>
              </a:rPr>
              <a:t>HPC</a:t>
            </a:r>
            <a:endParaRPr sz="900">
              <a:latin typeface="Calibri"/>
              <a:cs typeface="Calibri"/>
            </a:endParaRPr>
          </a:p>
        </p:txBody>
      </p:sp>
      <p:sp>
        <p:nvSpPr>
          <p:cNvPr id="29" name="object 25">
            <a:extLst>
              <a:ext uri="{FF2B5EF4-FFF2-40B4-BE49-F238E27FC236}">
                <a16:creationId xmlns:a16="http://schemas.microsoft.com/office/drawing/2014/main" id="{3CD1801F-433A-5ABA-51AD-4DAEA0079950}"/>
              </a:ext>
            </a:extLst>
          </p:cNvPr>
          <p:cNvSpPr txBox="1"/>
          <p:nvPr/>
        </p:nvSpPr>
        <p:spPr>
          <a:xfrm>
            <a:off x="8297589" y="5342127"/>
            <a:ext cx="606425" cy="132080"/>
          </a:xfrm>
          <a:prstGeom prst="rect">
            <a:avLst/>
          </a:prstGeom>
        </p:spPr>
        <p:txBody>
          <a:bodyPr vert="horz" wrap="square" lIns="0" tIns="12700" rIns="0" bIns="0" rtlCol="0">
            <a:spAutoFit/>
          </a:bodyPr>
          <a:lstStyle/>
          <a:p>
            <a:pPr marL="12700">
              <a:lnSpc>
                <a:spcPct val="100000"/>
              </a:lnSpc>
              <a:spcBef>
                <a:spcPts val="100"/>
              </a:spcBef>
            </a:pPr>
            <a:r>
              <a:rPr sz="700">
                <a:latin typeface="Calibri"/>
                <a:cs typeface="Calibri"/>
              </a:rPr>
              <a:t>(e.g.</a:t>
            </a:r>
            <a:r>
              <a:rPr sz="700" spc="-10">
                <a:latin typeface="Calibri"/>
                <a:cs typeface="Calibri"/>
              </a:rPr>
              <a:t> research…)</a:t>
            </a:r>
            <a:endParaRPr sz="700">
              <a:latin typeface="Calibri"/>
              <a:cs typeface="Calibri"/>
            </a:endParaRPr>
          </a:p>
        </p:txBody>
      </p:sp>
      <p:sp>
        <p:nvSpPr>
          <p:cNvPr id="30" name="object 26">
            <a:extLst>
              <a:ext uri="{FF2B5EF4-FFF2-40B4-BE49-F238E27FC236}">
                <a16:creationId xmlns:a16="http://schemas.microsoft.com/office/drawing/2014/main" id="{C1E9CA80-5719-C2FB-F029-38C8D4CA4935}"/>
              </a:ext>
            </a:extLst>
          </p:cNvPr>
          <p:cNvSpPr/>
          <p:nvPr/>
        </p:nvSpPr>
        <p:spPr>
          <a:xfrm>
            <a:off x="9100074" y="5090974"/>
            <a:ext cx="845185" cy="582295"/>
          </a:xfrm>
          <a:custGeom>
            <a:avLst/>
            <a:gdLst/>
            <a:ahLst/>
            <a:cxnLst/>
            <a:rect l="l" t="t" r="r" b="b"/>
            <a:pathLst>
              <a:path w="845184" h="582295">
                <a:moveTo>
                  <a:pt x="747707" y="0"/>
                </a:moveTo>
                <a:lnTo>
                  <a:pt x="96992" y="0"/>
                </a:lnTo>
                <a:lnTo>
                  <a:pt x="59238" y="7622"/>
                </a:lnTo>
                <a:lnTo>
                  <a:pt x="28408" y="28408"/>
                </a:lnTo>
                <a:lnTo>
                  <a:pt x="7622" y="59238"/>
                </a:lnTo>
                <a:lnTo>
                  <a:pt x="0" y="96992"/>
                </a:lnTo>
                <a:lnTo>
                  <a:pt x="0" y="484952"/>
                </a:lnTo>
                <a:lnTo>
                  <a:pt x="7622" y="522706"/>
                </a:lnTo>
                <a:lnTo>
                  <a:pt x="28408" y="553536"/>
                </a:lnTo>
                <a:lnTo>
                  <a:pt x="59238" y="574322"/>
                </a:lnTo>
                <a:lnTo>
                  <a:pt x="96992" y="581944"/>
                </a:lnTo>
                <a:lnTo>
                  <a:pt x="747707" y="581944"/>
                </a:lnTo>
                <a:lnTo>
                  <a:pt x="785461" y="574322"/>
                </a:lnTo>
                <a:lnTo>
                  <a:pt x="816291" y="553536"/>
                </a:lnTo>
                <a:lnTo>
                  <a:pt x="837077" y="522706"/>
                </a:lnTo>
                <a:lnTo>
                  <a:pt x="844699" y="484952"/>
                </a:lnTo>
                <a:lnTo>
                  <a:pt x="844699" y="96992"/>
                </a:lnTo>
                <a:lnTo>
                  <a:pt x="837077" y="59238"/>
                </a:lnTo>
                <a:lnTo>
                  <a:pt x="816291" y="28408"/>
                </a:lnTo>
                <a:lnTo>
                  <a:pt x="785461" y="7622"/>
                </a:lnTo>
                <a:lnTo>
                  <a:pt x="747707" y="0"/>
                </a:lnTo>
                <a:close/>
              </a:path>
            </a:pathLst>
          </a:custGeom>
          <a:solidFill>
            <a:srgbClr val="F2F2F2"/>
          </a:solidFill>
        </p:spPr>
        <p:txBody>
          <a:bodyPr wrap="square" lIns="0" tIns="0" rIns="0" bIns="0" rtlCol="0"/>
          <a:lstStyle/>
          <a:p>
            <a:endParaRPr/>
          </a:p>
        </p:txBody>
      </p:sp>
      <p:sp>
        <p:nvSpPr>
          <p:cNvPr id="46" name="object 27">
            <a:extLst>
              <a:ext uri="{FF2B5EF4-FFF2-40B4-BE49-F238E27FC236}">
                <a16:creationId xmlns:a16="http://schemas.microsoft.com/office/drawing/2014/main" id="{DAE174BF-ECC2-783B-BF5B-7FDFA884EE4A}"/>
              </a:ext>
            </a:extLst>
          </p:cNvPr>
          <p:cNvSpPr txBox="1"/>
          <p:nvPr/>
        </p:nvSpPr>
        <p:spPr>
          <a:xfrm>
            <a:off x="9176349" y="5152135"/>
            <a:ext cx="693420" cy="162560"/>
          </a:xfrm>
          <a:prstGeom prst="rect">
            <a:avLst/>
          </a:prstGeom>
        </p:spPr>
        <p:txBody>
          <a:bodyPr vert="horz" wrap="square" lIns="0" tIns="12700" rIns="0" bIns="0" rtlCol="0">
            <a:spAutoFit/>
          </a:bodyPr>
          <a:lstStyle/>
          <a:p>
            <a:pPr marL="12700">
              <a:lnSpc>
                <a:spcPct val="100000"/>
              </a:lnSpc>
              <a:spcBef>
                <a:spcPts val="100"/>
              </a:spcBef>
            </a:pPr>
            <a:r>
              <a:rPr sz="900">
                <a:latin typeface="Calibri"/>
                <a:cs typeface="Calibri"/>
              </a:rPr>
              <a:t>Sector</a:t>
            </a:r>
            <a:r>
              <a:rPr sz="900" spc="-25">
                <a:latin typeface="Calibri"/>
                <a:cs typeface="Calibri"/>
              </a:rPr>
              <a:t> </a:t>
            </a:r>
            <a:r>
              <a:rPr sz="900" spc="-10">
                <a:latin typeface="Calibri"/>
                <a:cs typeface="Calibri"/>
              </a:rPr>
              <a:t>specific</a:t>
            </a:r>
            <a:endParaRPr sz="900">
              <a:latin typeface="Calibri"/>
              <a:cs typeface="Calibri"/>
            </a:endParaRPr>
          </a:p>
        </p:txBody>
      </p:sp>
      <p:sp>
        <p:nvSpPr>
          <p:cNvPr id="47" name="object 28">
            <a:extLst>
              <a:ext uri="{FF2B5EF4-FFF2-40B4-BE49-F238E27FC236}">
                <a16:creationId xmlns:a16="http://schemas.microsoft.com/office/drawing/2014/main" id="{0BB50709-31BA-F7C8-0B53-24A8D3C809BE}"/>
              </a:ext>
            </a:extLst>
          </p:cNvPr>
          <p:cNvSpPr txBox="1"/>
          <p:nvPr/>
        </p:nvSpPr>
        <p:spPr>
          <a:xfrm>
            <a:off x="9359673" y="5319776"/>
            <a:ext cx="32575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Calibri"/>
                <a:cs typeface="Calibri"/>
              </a:rPr>
              <a:t>clouds</a:t>
            </a:r>
            <a:endParaRPr sz="900">
              <a:latin typeface="Calibri"/>
              <a:cs typeface="Calibri"/>
            </a:endParaRPr>
          </a:p>
        </p:txBody>
      </p:sp>
      <p:sp>
        <p:nvSpPr>
          <p:cNvPr id="48" name="object 29">
            <a:extLst>
              <a:ext uri="{FF2B5EF4-FFF2-40B4-BE49-F238E27FC236}">
                <a16:creationId xmlns:a16="http://schemas.microsoft.com/office/drawing/2014/main" id="{0FFC387B-2558-38B5-7DCA-B989BFA6BEAC}"/>
              </a:ext>
            </a:extLst>
          </p:cNvPr>
          <p:cNvSpPr/>
          <p:nvPr/>
        </p:nvSpPr>
        <p:spPr>
          <a:xfrm>
            <a:off x="10021696" y="5090974"/>
            <a:ext cx="845185" cy="582295"/>
          </a:xfrm>
          <a:custGeom>
            <a:avLst/>
            <a:gdLst/>
            <a:ahLst/>
            <a:cxnLst/>
            <a:rect l="l" t="t" r="r" b="b"/>
            <a:pathLst>
              <a:path w="845184" h="582295">
                <a:moveTo>
                  <a:pt x="747707" y="0"/>
                </a:moveTo>
                <a:lnTo>
                  <a:pt x="96992" y="0"/>
                </a:lnTo>
                <a:lnTo>
                  <a:pt x="59238" y="7622"/>
                </a:lnTo>
                <a:lnTo>
                  <a:pt x="28408" y="28408"/>
                </a:lnTo>
                <a:lnTo>
                  <a:pt x="7622" y="59238"/>
                </a:lnTo>
                <a:lnTo>
                  <a:pt x="0" y="96992"/>
                </a:lnTo>
                <a:lnTo>
                  <a:pt x="0" y="484952"/>
                </a:lnTo>
                <a:lnTo>
                  <a:pt x="7622" y="522706"/>
                </a:lnTo>
                <a:lnTo>
                  <a:pt x="28408" y="553536"/>
                </a:lnTo>
                <a:lnTo>
                  <a:pt x="59238" y="574322"/>
                </a:lnTo>
                <a:lnTo>
                  <a:pt x="96992" y="581944"/>
                </a:lnTo>
                <a:lnTo>
                  <a:pt x="747707" y="581944"/>
                </a:lnTo>
                <a:lnTo>
                  <a:pt x="785461" y="574322"/>
                </a:lnTo>
                <a:lnTo>
                  <a:pt x="816291" y="553536"/>
                </a:lnTo>
                <a:lnTo>
                  <a:pt x="837077" y="522706"/>
                </a:lnTo>
                <a:lnTo>
                  <a:pt x="844699" y="484952"/>
                </a:lnTo>
                <a:lnTo>
                  <a:pt x="844699" y="96992"/>
                </a:lnTo>
                <a:lnTo>
                  <a:pt x="837077" y="59238"/>
                </a:lnTo>
                <a:lnTo>
                  <a:pt x="816291" y="28408"/>
                </a:lnTo>
                <a:lnTo>
                  <a:pt x="785461" y="7622"/>
                </a:lnTo>
                <a:lnTo>
                  <a:pt x="747707" y="0"/>
                </a:lnTo>
                <a:close/>
              </a:path>
            </a:pathLst>
          </a:custGeom>
          <a:solidFill>
            <a:srgbClr val="F2F2F2"/>
          </a:solidFill>
        </p:spPr>
        <p:txBody>
          <a:bodyPr wrap="square" lIns="0" tIns="0" rIns="0" bIns="0" rtlCol="0"/>
          <a:lstStyle/>
          <a:p>
            <a:endParaRPr/>
          </a:p>
        </p:txBody>
      </p:sp>
      <p:sp>
        <p:nvSpPr>
          <p:cNvPr id="49" name="object 30">
            <a:extLst>
              <a:ext uri="{FF2B5EF4-FFF2-40B4-BE49-F238E27FC236}">
                <a16:creationId xmlns:a16="http://schemas.microsoft.com/office/drawing/2014/main" id="{538476C1-C693-0B18-E586-B5DA48E470D8}"/>
              </a:ext>
            </a:extLst>
          </p:cNvPr>
          <p:cNvSpPr txBox="1"/>
          <p:nvPr/>
        </p:nvSpPr>
        <p:spPr>
          <a:xfrm>
            <a:off x="10305139" y="5313679"/>
            <a:ext cx="278130" cy="162560"/>
          </a:xfrm>
          <a:prstGeom prst="rect">
            <a:avLst/>
          </a:prstGeom>
        </p:spPr>
        <p:txBody>
          <a:bodyPr vert="horz" wrap="square" lIns="0" tIns="12700" rIns="0" bIns="0" rtlCol="0">
            <a:spAutoFit/>
          </a:bodyPr>
          <a:lstStyle/>
          <a:p>
            <a:pPr marL="12700">
              <a:lnSpc>
                <a:spcPct val="100000"/>
              </a:lnSpc>
              <a:spcBef>
                <a:spcPts val="100"/>
              </a:spcBef>
            </a:pPr>
            <a:r>
              <a:rPr sz="900" spc="-20">
                <a:latin typeface="Calibri"/>
                <a:cs typeface="Calibri"/>
              </a:rPr>
              <a:t>EDGE</a:t>
            </a:r>
            <a:endParaRPr sz="900">
              <a:latin typeface="Calibri"/>
              <a:cs typeface="Calibri"/>
            </a:endParaRPr>
          </a:p>
        </p:txBody>
      </p:sp>
      <p:grpSp>
        <p:nvGrpSpPr>
          <p:cNvPr id="50" name="object 31">
            <a:extLst>
              <a:ext uri="{FF2B5EF4-FFF2-40B4-BE49-F238E27FC236}">
                <a16:creationId xmlns:a16="http://schemas.microsoft.com/office/drawing/2014/main" id="{CBE163AA-A1C5-C2D4-D5E0-43BA6A706B22}"/>
              </a:ext>
            </a:extLst>
          </p:cNvPr>
          <p:cNvGrpSpPr/>
          <p:nvPr/>
        </p:nvGrpSpPr>
        <p:grpSpPr>
          <a:xfrm>
            <a:off x="5890869" y="1987295"/>
            <a:ext cx="5599430" cy="3860800"/>
            <a:chOff x="5890869" y="1987295"/>
            <a:chExt cx="5599430" cy="3860800"/>
          </a:xfrm>
        </p:grpSpPr>
        <p:sp>
          <p:nvSpPr>
            <p:cNvPr id="51" name="object 32">
              <a:extLst>
                <a:ext uri="{FF2B5EF4-FFF2-40B4-BE49-F238E27FC236}">
                  <a16:creationId xmlns:a16="http://schemas.microsoft.com/office/drawing/2014/main" id="{0A56D885-2B71-8A4B-7FD6-6BEAAC428A7C}"/>
                </a:ext>
              </a:extLst>
            </p:cNvPr>
            <p:cNvSpPr/>
            <p:nvPr/>
          </p:nvSpPr>
          <p:spPr>
            <a:xfrm>
              <a:off x="6745659" y="5664757"/>
              <a:ext cx="0" cy="182880"/>
            </a:xfrm>
            <a:custGeom>
              <a:avLst/>
              <a:gdLst/>
              <a:ahLst/>
              <a:cxnLst/>
              <a:rect l="l" t="t" r="r" b="b"/>
              <a:pathLst>
                <a:path h="182879">
                  <a:moveTo>
                    <a:pt x="1" y="0"/>
                  </a:moveTo>
                  <a:lnTo>
                    <a:pt x="0" y="182880"/>
                  </a:lnTo>
                </a:path>
              </a:pathLst>
            </a:custGeom>
            <a:ln w="6350">
              <a:solidFill>
                <a:srgbClr val="FFFFFF"/>
              </a:solidFill>
            </a:ln>
          </p:spPr>
          <p:txBody>
            <a:bodyPr wrap="square" lIns="0" tIns="0" rIns="0" bIns="0" rtlCol="0"/>
            <a:lstStyle/>
            <a:p>
              <a:endParaRPr/>
            </a:p>
          </p:txBody>
        </p:sp>
        <p:sp>
          <p:nvSpPr>
            <p:cNvPr id="52" name="object 33">
              <a:extLst>
                <a:ext uri="{FF2B5EF4-FFF2-40B4-BE49-F238E27FC236}">
                  <a16:creationId xmlns:a16="http://schemas.microsoft.com/office/drawing/2014/main" id="{4248C632-335E-F67D-8249-A54D194006D0}"/>
                </a:ext>
              </a:extLst>
            </p:cNvPr>
            <p:cNvSpPr/>
            <p:nvPr/>
          </p:nvSpPr>
          <p:spPr>
            <a:xfrm>
              <a:off x="7642113" y="5664757"/>
              <a:ext cx="0" cy="182880"/>
            </a:xfrm>
            <a:custGeom>
              <a:avLst/>
              <a:gdLst/>
              <a:ahLst/>
              <a:cxnLst/>
              <a:rect l="l" t="t" r="r" b="b"/>
              <a:pathLst>
                <a:path h="182879">
                  <a:moveTo>
                    <a:pt x="1" y="0"/>
                  </a:moveTo>
                  <a:lnTo>
                    <a:pt x="0" y="182880"/>
                  </a:lnTo>
                </a:path>
              </a:pathLst>
            </a:custGeom>
            <a:ln w="6350">
              <a:solidFill>
                <a:srgbClr val="FFFFFF"/>
              </a:solidFill>
            </a:ln>
          </p:spPr>
          <p:txBody>
            <a:bodyPr wrap="square" lIns="0" tIns="0" rIns="0" bIns="0" rtlCol="0"/>
            <a:lstStyle/>
            <a:p>
              <a:endParaRPr/>
            </a:p>
          </p:txBody>
        </p:sp>
        <p:sp>
          <p:nvSpPr>
            <p:cNvPr id="53" name="object 34">
              <a:extLst>
                <a:ext uri="{FF2B5EF4-FFF2-40B4-BE49-F238E27FC236}">
                  <a16:creationId xmlns:a16="http://schemas.microsoft.com/office/drawing/2014/main" id="{4FBD7A3B-B3F9-BB79-3DA8-3C5AD1713052}"/>
                </a:ext>
              </a:extLst>
            </p:cNvPr>
            <p:cNvSpPr/>
            <p:nvPr/>
          </p:nvSpPr>
          <p:spPr>
            <a:xfrm>
              <a:off x="8602309" y="5664757"/>
              <a:ext cx="0" cy="182880"/>
            </a:xfrm>
            <a:custGeom>
              <a:avLst/>
              <a:gdLst/>
              <a:ahLst/>
              <a:cxnLst/>
              <a:rect l="l" t="t" r="r" b="b"/>
              <a:pathLst>
                <a:path h="182879">
                  <a:moveTo>
                    <a:pt x="1" y="0"/>
                  </a:moveTo>
                  <a:lnTo>
                    <a:pt x="0" y="182880"/>
                  </a:lnTo>
                </a:path>
              </a:pathLst>
            </a:custGeom>
            <a:ln w="6350">
              <a:solidFill>
                <a:srgbClr val="FFFFFF"/>
              </a:solidFill>
            </a:ln>
          </p:spPr>
          <p:txBody>
            <a:bodyPr wrap="square" lIns="0" tIns="0" rIns="0" bIns="0" rtlCol="0"/>
            <a:lstStyle/>
            <a:p>
              <a:endParaRPr/>
            </a:p>
          </p:txBody>
        </p:sp>
        <p:sp>
          <p:nvSpPr>
            <p:cNvPr id="54" name="object 35">
              <a:extLst>
                <a:ext uri="{FF2B5EF4-FFF2-40B4-BE49-F238E27FC236}">
                  <a16:creationId xmlns:a16="http://schemas.microsoft.com/office/drawing/2014/main" id="{B2906464-C49E-EE9A-E774-5627DB2E4FE1}"/>
                </a:ext>
              </a:extLst>
            </p:cNvPr>
            <p:cNvSpPr/>
            <p:nvPr/>
          </p:nvSpPr>
          <p:spPr>
            <a:xfrm>
              <a:off x="9498764" y="5664757"/>
              <a:ext cx="0" cy="182880"/>
            </a:xfrm>
            <a:custGeom>
              <a:avLst/>
              <a:gdLst/>
              <a:ahLst/>
              <a:cxnLst/>
              <a:rect l="l" t="t" r="r" b="b"/>
              <a:pathLst>
                <a:path h="182879">
                  <a:moveTo>
                    <a:pt x="1" y="0"/>
                  </a:moveTo>
                  <a:lnTo>
                    <a:pt x="0" y="182880"/>
                  </a:lnTo>
                </a:path>
              </a:pathLst>
            </a:custGeom>
            <a:ln w="6350">
              <a:solidFill>
                <a:srgbClr val="FFFFFF"/>
              </a:solidFill>
            </a:ln>
          </p:spPr>
          <p:txBody>
            <a:bodyPr wrap="square" lIns="0" tIns="0" rIns="0" bIns="0" rtlCol="0"/>
            <a:lstStyle/>
            <a:p>
              <a:endParaRPr/>
            </a:p>
          </p:txBody>
        </p:sp>
        <p:sp>
          <p:nvSpPr>
            <p:cNvPr id="55" name="object 36">
              <a:extLst>
                <a:ext uri="{FF2B5EF4-FFF2-40B4-BE49-F238E27FC236}">
                  <a16:creationId xmlns:a16="http://schemas.microsoft.com/office/drawing/2014/main" id="{534CB508-D719-93A1-C8EF-6DC032756923}"/>
                </a:ext>
              </a:extLst>
            </p:cNvPr>
            <p:cNvSpPr/>
            <p:nvPr/>
          </p:nvSpPr>
          <p:spPr>
            <a:xfrm>
              <a:off x="10466236" y="5664757"/>
              <a:ext cx="0" cy="182880"/>
            </a:xfrm>
            <a:custGeom>
              <a:avLst/>
              <a:gdLst/>
              <a:ahLst/>
              <a:cxnLst/>
              <a:rect l="l" t="t" r="r" b="b"/>
              <a:pathLst>
                <a:path h="182879">
                  <a:moveTo>
                    <a:pt x="1" y="0"/>
                  </a:moveTo>
                  <a:lnTo>
                    <a:pt x="0" y="182880"/>
                  </a:lnTo>
                </a:path>
              </a:pathLst>
            </a:custGeom>
            <a:ln w="6350">
              <a:solidFill>
                <a:srgbClr val="FFFFFF"/>
              </a:solidFill>
            </a:ln>
          </p:spPr>
          <p:txBody>
            <a:bodyPr wrap="square" lIns="0" tIns="0" rIns="0" bIns="0" rtlCol="0"/>
            <a:lstStyle/>
            <a:p>
              <a:endParaRPr/>
            </a:p>
          </p:txBody>
        </p:sp>
        <p:sp>
          <p:nvSpPr>
            <p:cNvPr id="56" name="object 37">
              <a:extLst>
                <a:ext uri="{FF2B5EF4-FFF2-40B4-BE49-F238E27FC236}">
                  <a16:creationId xmlns:a16="http://schemas.microsoft.com/office/drawing/2014/main" id="{8AC09FC6-0B6B-CEE4-9D3E-7D9C9215D8D8}"/>
                </a:ext>
              </a:extLst>
            </p:cNvPr>
            <p:cNvSpPr/>
            <p:nvPr/>
          </p:nvSpPr>
          <p:spPr>
            <a:xfrm>
              <a:off x="6742485" y="5844462"/>
              <a:ext cx="3724275" cy="0"/>
            </a:xfrm>
            <a:custGeom>
              <a:avLst/>
              <a:gdLst/>
              <a:ahLst/>
              <a:cxnLst/>
              <a:rect l="l" t="t" r="r" b="b"/>
              <a:pathLst>
                <a:path w="3724275">
                  <a:moveTo>
                    <a:pt x="0" y="0"/>
                  </a:moveTo>
                  <a:lnTo>
                    <a:pt x="3723752" y="1"/>
                  </a:lnTo>
                </a:path>
              </a:pathLst>
            </a:custGeom>
            <a:ln w="6350">
              <a:solidFill>
                <a:srgbClr val="FFFFFF"/>
              </a:solidFill>
            </a:ln>
          </p:spPr>
          <p:txBody>
            <a:bodyPr wrap="square" lIns="0" tIns="0" rIns="0" bIns="0" rtlCol="0"/>
            <a:lstStyle/>
            <a:p>
              <a:endParaRPr/>
            </a:p>
          </p:txBody>
        </p:sp>
        <p:pic>
          <p:nvPicPr>
            <p:cNvPr id="57" name="object 38">
              <a:extLst>
                <a:ext uri="{FF2B5EF4-FFF2-40B4-BE49-F238E27FC236}">
                  <a16:creationId xmlns:a16="http://schemas.microsoft.com/office/drawing/2014/main" id="{D24C207F-4838-95B9-0AA2-6970FCE954EC}"/>
                </a:ext>
              </a:extLst>
            </p:cNvPr>
            <p:cNvPicPr/>
            <p:nvPr/>
          </p:nvPicPr>
          <p:blipFill>
            <a:blip r:embed="rId5" cstate="print"/>
            <a:stretch>
              <a:fillRect/>
            </a:stretch>
          </p:blipFill>
          <p:spPr>
            <a:xfrm>
              <a:off x="6248399" y="1987295"/>
              <a:ext cx="4553711" cy="618743"/>
            </a:xfrm>
            <a:prstGeom prst="rect">
              <a:avLst/>
            </a:prstGeom>
          </p:spPr>
        </p:pic>
        <p:sp>
          <p:nvSpPr>
            <p:cNvPr id="58" name="object 39">
              <a:extLst>
                <a:ext uri="{FF2B5EF4-FFF2-40B4-BE49-F238E27FC236}">
                  <a16:creationId xmlns:a16="http://schemas.microsoft.com/office/drawing/2014/main" id="{A37DFC39-002F-28CF-45C2-44B65047629A}"/>
                </a:ext>
              </a:extLst>
            </p:cNvPr>
            <p:cNvSpPr/>
            <p:nvPr/>
          </p:nvSpPr>
          <p:spPr>
            <a:xfrm>
              <a:off x="5890869" y="3428999"/>
              <a:ext cx="5599430" cy="1038860"/>
            </a:xfrm>
            <a:custGeom>
              <a:avLst/>
              <a:gdLst/>
              <a:ahLst/>
              <a:cxnLst/>
              <a:rect l="l" t="t" r="r" b="b"/>
              <a:pathLst>
                <a:path w="5599430" h="1038860">
                  <a:moveTo>
                    <a:pt x="5598886" y="0"/>
                  </a:moveTo>
                  <a:lnTo>
                    <a:pt x="0" y="0"/>
                  </a:lnTo>
                  <a:lnTo>
                    <a:pt x="0" y="1038800"/>
                  </a:lnTo>
                  <a:lnTo>
                    <a:pt x="5598886" y="1038800"/>
                  </a:lnTo>
                  <a:lnTo>
                    <a:pt x="5598886" y="0"/>
                  </a:lnTo>
                  <a:close/>
                </a:path>
              </a:pathLst>
            </a:custGeom>
            <a:solidFill>
              <a:srgbClr val="FFFFFF"/>
            </a:solidFill>
          </p:spPr>
          <p:txBody>
            <a:bodyPr wrap="square" lIns="0" tIns="0" rIns="0" bIns="0" rtlCol="0"/>
            <a:lstStyle/>
            <a:p>
              <a:endParaRPr/>
            </a:p>
          </p:txBody>
        </p:sp>
      </p:grpSp>
      <p:pic>
        <p:nvPicPr>
          <p:cNvPr id="59" name="object 40">
            <a:extLst>
              <a:ext uri="{FF2B5EF4-FFF2-40B4-BE49-F238E27FC236}">
                <a16:creationId xmlns:a16="http://schemas.microsoft.com/office/drawing/2014/main" id="{74132926-4876-D081-419D-B99FE24ADCDB}"/>
              </a:ext>
            </a:extLst>
          </p:cNvPr>
          <p:cNvPicPr/>
          <p:nvPr/>
        </p:nvPicPr>
        <p:blipFill>
          <a:blip r:embed="rId6" cstate="print"/>
          <a:stretch>
            <a:fillRect/>
          </a:stretch>
        </p:blipFill>
        <p:spPr>
          <a:xfrm>
            <a:off x="512815" y="5995127"/>
            <a:ext cx="231667" cy="231667"/>
          </a:xfrm>
          <a:prstGeom prst="rect">
            <a:avLst/>
          </a:prstGeom>
        </p:spPr>
      </p:pic>
    </p:spTree>
    <p:extLst>
      <p:ext uri="{BB962C8B-B14F-4D97-AF65-F5344CB8AC3E}">
        <p14:creationId xmlns:p14="http://schemas.microsoft.com/office/powerpoint/2010/main" val="3611348264"/>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2"/>
        <p:cNvGrpSpPr/>
        <p:nvPr/>
      </p:nvGrpSpPr>
      <p:grpSpPr>
        <a:xfrm>
          <a:off x="0" y="0"/>
          <a:ext cx="0" cy="0"/>
          <a:chOff x="0" y="0"/>
          <a:chExt cx="0" cy="0"/>
        </a:xfrm>
      </p:grpSpPr>
      <p:sp>
        <p:nvSpPr>
          <p:cNvPr id="783" name="Google Shape;783;p27"/>
          <p:cNvSpPr/>
          <p:nvPr/>
        </p:nvSpPr>
        <p:spPr>
          <a:xfrm flipH="1">
            <a:off x="411117" y="4054550"/>
            <a:ext cx="7027000" cy="2102000"/>
          </a:xfrm>
          <a:prstGeom prst="round2DiagRect">
            <a:avLst>
              <a:gd name="adj1" fmla="val 16667"/>
              <a:gd name="adj2" fmla="val 0"/>
            </a:avLst>
          </a:prstGeom>
          <a:gradFill>
            <a:gsLst>
              <a:gs pos="0">
                <a:schemeClr val="lt1"/>
              </a:gs>
              <a:gs pos="100000">
                <a:srgbClr val="F2F2F2"/>
              </a:gs>
            </a:gsLst>
            <a:lin ang="0" scaled="0"/>
          </a:gra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sp>
        <p:nvSpPr>
          <p:cNvPr id="784" name="Google Shape;784;p27"/>
          <p:cNvSpPr/>
          <p:nvPr/>
        </p:nvSpPr>
        <p:spPr>
          <a:xfrm>
            <a:off x="381001" y="1872621"/>
            <a:ext cx="5867400" cy="2514600"/>
          </a:xfrm>
          <a:prstGeom prst="rect">
            <a:avLst/>
          </a:prstGeom>
          <a:noFill/>
          <a:ln>
            <a:noFill/>
          </a:ln>
        </p:spPr>
        <p:txBody>
          <a:bodyPr spcFirstLastPara="1" wrap="square" lIns="60950" tIns="30467" rIns="60950" bIns="30467" anchor="ctr" anchorCtr="0">
            <a:noAutofit/>
          </a:bodyPr>
          <a:lstStyle/>
          <a:p>
            <a:pPr algn="ctr" defTabSz="609630" rtl="0">
              <a:buClr>
                <a:srgbClr val="000000"/>
              </a:buClr>
            </a:pPr>
            <a:endParaRPr>
              <a:solidFill>
                <a:srgbClr val="46DAFF"/>
              </a:solidFill>
              <a:latin typeface="Arial"/>
              <a:ea typeface="Arial"/>
              <a:cs typeface="Arial"/>
              <a:sym typeface="Arial"/>
            </a:endParaRPr>
          </a:p>
        </p:txBody>
      </p:sp>
      <p:sp>
        <p:nvSpPr>
          <p:cNvPr id="785" name="Google Shape;785;p27"/>
          <p:cNvSpPr txBox="1"/>
          <p:nvPr/>
        </p:nvSpPr>
        <p:spPr>
          <a:xfrm>
            <a:off x="1873563" y="487078"/>
            <a:ext cx="7727638" cy="749512"/>
          </a:xfrm>
          <a:prstGeom prst="rect">
            <a:avLst/>
          </a:prstGeom>
          <a:noFill/>
          <a:ln>
            <a:noFill/>
          </a:ln>
        </p:spPr>
        <p:txBody>
          <a:bodyPr spcFirstLastPara="1" wrap="square" lIns="0" tIns="0" rIns="0" bIns="0" anchor="t" anchorCtr="0">
            <a:noAutofit/>
          </a:bodyPr>
          <a:lstStyle/>
          <a:p>
            <a:pPr algn="ctr" defTabSz="609630" rtl="0">
              <a:buClr>
                <a:srgbClr val="000000"/>
              </a:buClr>
            </a:pPr>
            <a:endParaRPr sz="3600" b="1">
              <a:solidFill>
                <a:srgbClr val="1F497D"/>
              </a:solidFill>
              <a:latin typeface="Calibri"/>
              <a:ea typeface="Calibri"/>
              <a:cs typeface="Calibri"/>
              <a:sym typeface="Calibri"/>
            </a:endParaRPr>
          </a:p>
        </p:txBody>
      </p:sp>
      <p:sp>
        <p:nvSpPr>
          <p:cNvPr id="786" name="Google Shape;786;p27"/>
          <p:cNvSpPr txBox="1"/>
          <p:nvPr/>
        </p:nvSpPr>
        <p:spPr>
          <a:xfrm>
            <a:off x="595892" y="3962925"/>
            <a:ext cx="6608200" cy="2235000"/>
          </a:xfrm>
          <a:prstGeom prst="rect">
            <a:avLst/>
          </a:prstGeom>
          <a:noFill/>
          <a:ln>
            <a:noFill/>
          </a:ln>
        </p:spPr>
        <p:txBody>
          <a:bodyPr spcFirstLastPara="1" wrap="square" lIns="91417" tIns="45700" rIns="91417" bIns="45700" anchor="t" anchorCtr="0">
            <a:normAutofit fontScale="92500" lnSpcReduction="10000"/>
          </a:bodyPr>
          <a:lstStyle/>
          <a:p>
            <a:pPr algn="l" defTabSz="609630" rtl="0">
              <a:lnSpc>
                <a:spcPct val="110000"/>
              </a:lnSpc>
              <a:spcBef>
                <a:spcPts val="667"/>
              </a:spcBef>
              <a:buClr>
                <a:srgbClr val="000000"/>
              </a:buClr>
            </a:pPr>
            <a:r>
              <a:rPr lang="en-US" sz="3467" dirty="0">
                <a:solidFill>
                  <a:schemeClr val="tx1">
                    <a:lumMod val="95000"/>
                    <a:lumOff val="5000"/>
                  </a:schemeClr>
                </a:solidFill>
                <a:latin typeface="Calibri"/>
                <a:ea typeface="Calibri"/>
                <a:cs typeface="Calibri"/>
                <a:sym typeface="Calibri"/>
              </a:rPr>
              <a:t>Creating the de facto standard aligned with EU values by developing a set of policies, rules, specifications and a verification framework</a:t>
            </a:r>
            <a:endParaRPr sz="1267" dirty="0">
              <a:solidFill>
                <a:schemeClr val="tx1">
                  <a:lumMod val="95000"/>
                  <a:lumOff val="5000"/>
                </a:schemeClr>
              </a:solidFill>
              <a:latin typeface="Calibri"/>
              <a:ea typeface="Calibri"/>
              <a:cs typeface="Calibri"/>
              <a:sym typeface="Calibri"/>
            </a:endParaRPr>
          </a:p>
          <a:p>
            <a:pPr algn="l" defTabSz="609630" rtl="0">
              <a:lnSpc>
                <a:spcPct val="110000"/>
              </a:lnSpc>
              <a:spcBef>
                <a:spcPts val="667"/>
              </a:spcBef>
              <a:buClr>
                <a:srgbClr val="000000"/>
              </a:buClr>
              <a:buSzPct val="55000"/>
            </a:pPr>
            <a:endParaRPr sz="1333" dirty="0">
              <a:solidFill>
                <a:srgbClr val="000000"/>
              </a:solidFill>
              <a:latin typeface="Calibri"/>
              <a:ea typeface="Calibri"/>
              <a:cs typeface="Calibri"/>
              <a:sym typeface="Calibri"/>
            </a:endParaRPr>
          </a:p>
          <a:p>
            <a:pPr algn="l" defTabSz="609630" rtl="0">
              <a:lnSpc>
                <a:spcPct val="110000"/>
              </a:lnSpc>
              <a:buClr>
                <a:srgbClr val="000000"/>
              </a:buClr>
            </a:pPr>
            <a:endParaRPr sz="1867" b="1" dirty="0">
              <a:solidFill>
                <a:srgbClr val="262626"/>
              </a:solidFill>
              <a:latin typeface="Titillium Web"/>
              <a:ea typeface="Titillium Web"/>
              <a:cs typeface="Titillium Web"/>
              <a:sym typeface="Titillium Web"/>
            </a:endParaRPr>
          </a:p>
        </p:txBody>
      </p:sp>
      <p:sp>
        <p:nvSpPr>
          <p:cNvPr id="787" name="Google Shape;787;p27"/>
          <p:cNvSpPr txBox="1"/>
          <p:nvPr/>
        </p:nvSpPr>
        <p:spPr>
          <a:xfrm>
            <a:off x="10128849" y="3333653"/>
            <a:ext cx="2048659" cy="615527"/>
          </a:xfrm>
          <a:prstGeom prst="rect">
            <a:avLst/>
          </a:prstGeom>
          <a:noFill/>
          <a:ln>
            <a:noFill/>
          </a:ln>
        </p:spPr>
        <p:txBody>
          <a:bodyPr spcFirstLastPara="1" wrap="square" lIns="60950" tIns="30467" rIns="60950" bIns="30467" anchor="t" anchorCtr="0">
            <a:spAutoFit/>
          </a:bodyPr>
          <a:lstStyle/>
          <a:p>
            <a:pPr algn="ctr" defTabSz="609630" rtl="0">
              <a:buClr>
                <a:srgbClr val="000000"/>
              </a:buClr>
            </a:pPr>
            <a:r>
              <a:rPr lang="en-US" sz="3600">
                <a:solidFill>
                  <a:srgbClr val="B900FF"/>
                </a:solidFill>
                <a:latin typeface="Impact"/>
                <a:ea typeface="Impact"/>
                <a:cs typeface="Impact"/>
                <a:sym typeface="Impact"/>
              </a:rPr>
              <a:t>MISSION</a:t>
            </a:r>
            <a:endParaRPr sz="3600">
              <a:solidFill>
                <a:srgbClr val="B900FF"/>
              </a:solidFill>
              <a:latin typeface="Impact"/>
              <a:ea typeface="Impact"/>
              <a:cs typeface="Impact"/>
              <a:sym typeface="Impact"/>
            </a:endParaRPr>
          </a:p>
        </p:txBody>
      </p:sp>
      <p:grpSp>
        <p:nvGrpSpPr>
          <p:cNvPr id="788" name="Google Shape;788;p27"/>
          <p:cNvGrpSpPr/>
          <p:nvPr/>
        </p:nvGrpSpPr>
        <p:grpSpPr>
          <a:xfrm>
            <a:off x="-2" y="2224095"/>
            <a:ext cx="10266127" cy="2823779"/>
            <a:chOff x="-2" y="3336142"/>
            <a:chExt cx="15399190" cy="4235668"/>
          </a:xfrm>
        </p:grpSpPr>
        <p:sp>
          <p:nvSpPr>
            <p:cNvPr id="789" name="Google Shape;789;p27"/>
            <p:cNvSpPr/>
            <p:nvPr/>
          </p:nvSpPr>
          <p:spPr>
            <a:xfrm>
              <a:off x="-2" y="5161821"/>
              <a:ext cx="11334306" cy="426610"/>
            </a:xfrm>
            <a:prstGeom prst="rect">
              <a:avLst/>
            </a:prstGeom>
            <a:gradFill>
              <a:gsLst>
                <a:gs pos="0">
                  <a:schemeClr val="lt1"/>
                </a:gs>
                <a:gs pos="100000">
                  <a:srgbClr val="B900FF"/>
                </a:gs>
              </a:gsLst>
              <a:lin ang="0" scaled="0"/>
            </a:gra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pic>
          <p:nvPicPr>
            <p:cNvPr id="790" name="Google Shape;790;p27" descr="A purple and white gear with a eye in the center&#10;&#10;Description automatically generated"/>
            <p:cNvPicPr preferRelativeResize="0"/>
            <p:nvPr/>
          </p:nvPicPr>
          <p:blipFill rotWithShape="1">
            <a:blip r:embed="rId3">
              <a:alphaModFix/>
            </a:blip>
            <a:srcRect/>
            <a:stretch/>
          </p:blipFill>
          <p:spPr>
            <a:xfrm>
              <a:off x="11157170" y="3336142"/>
              <a:ext cx="4242018" cy="4235668"/>
            </a:xfrm>
            <a:prstGeom prst="rect">
              <a:avLst/>
            </a:prstGeom>
            <a:noFill/>
            <a:ln>
              <a:noFill/>
            </a:ln>
          </p:spPr>
        </p:pic>
      </p:grpSp>
      <p:sp>
        <p:nvSpPr>
          <p:cNvPr id="791" name="Google Shape;791;p27"/>
          <p:cNvSpPr/>
          <p:nvPr/>
        </p:nvSpPr>
        <p:spPr>
          <a:xfrm>
            <a:off x="0" y="0"/>
            <a:ext cx="3133061" cy="1105153"/>
          </a:xfrm>
          <a:prstGeom prst="rect">
            <a:avLst/>
          </a:prstGeom>
          <a:solidFill>
            <a:srgbClr val="000094"/>
          </a:solidFill>
          <a:ln>
            <a:noFill/>
          </a:ln>
        </p:spPr>
        <p:txBody>
          <a:bodyPr spcFirstLastPara="1" wrap="square" lIns="60950" tIns="30467" rIns="60950" bIns="30467" anchor="ctr" anchorCtr="0">
            <a:noAutofit/>
          </a:bodyPr>
          <a:lstStyle/>
          <a:p>
            <a:pPr algn="ctr" defTabSz="609630" rtl="0">
              <a:buClr>
                <a:srgbClr val="000000"/>
              </a:buClr>
            </a:pPr>
            <a:endParaRPr sz="1400">
              <a:solidFill>
                <a:srgbClr val="FFFFFF"/>
              </a:solidFill>
              <a:latin typeface="Arial"/>
              <a:ea typeface="Arial"/>
              <a:cs typeface="Arial"/>
              <a:sym typeface="Arial"/>
            </a:endParaRPr>
          </a:p>
        </p:txBody>
      </p:sp>
      <p:sp>
        <p:nvSpPr>
          <p:cNvPr id="792" name="Google Shape;792;p27"/>
          <p:cNvSpPr txBox="1"/>
          <p:nvPr/>
        </p:nvSpPr>
        <p:spPr>
          <a:xfrm>
            <a:off x="411143" y="336164"/>
            <a:ext cx="9710738" cy="430887"/>
          </a:xfrm>
          <a:prstGeom prst="rect">
            <a:avLst/>
          </a:prstGeom>
          <a:noFill/>
          <a:ln>
            <a:noFill/>
          </a:ln>
        </p:spPr>
        <p:txBody>
          <a:bodyPr spcFirstLastPara="1" wrap="square" lIns="0" tIns="0" rIns="0" bIns="0" anchor="t" anchorCtr="0">
            <a:spAutoFit/>
          </a:bodyPr>
          <a:lstStyle/>
          <a:p>
            <a:pPr algn="l" defTabSz="609630" rtl="0">
              <a:buClr>
                <a:srgbClr val="000000"/>
              </a:buClr>
            </a:pPr>
            <a:r>
              <a:rPr lang="en-US" sz="2800" b="1">
                <a:solidFill>
                  <a:srgbClr val="FFFFFF"/>
                </a:solidFill>
                <a:latin typeface="Titillium Web"/>
                <a:ea typeface="Titillium Web"/>
                <a:cs typeface="Titillium Web"/>
                <a:sym typeface="Titillium Web"/>
              </a:rPr>
              <a:t>Gaia-X Mission</a:t>
            </a:r>
            <a:endParaRPr sz="933">
              <a:solidFill>
                <a:srgbClr val="000000"/>
              </a:solidFill>
              <a:latin typeface="Arial"/>
              <a:cs typeface="Arial"/>
              <a:sym typeface="Arial"/>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5" name="Google Shape;785;p27"/>
          <p:cNvSpPr txBox="1"/>
          <p:nvPr/>
        </p:nvSpPr>
        <p:spPr>
          <a:xfrm>
            <a:off x="1873564" y="487078"/>
            <a:ext cx="7727638" cy="749512"/>
          </a:xfrm>
          <a:prstGeom prst="rect">
            <a:avLst/>
          </a:prstGeom>
          <a:noFill/>
          <a:ln>
            <a:noFill/>
          </a:ln>
        </p:spPr>
        <p:txBody>
          <a:bodyPr spcFirstLastPara="1" wrap="square" lIns="0" tIns="0" rIns="0" bIns="0" anchor="t" anchorCtr="0">
            <a:noAutofit/>
          </a:bodyPr>
          <a:lstStyle/>
          <a:p>
            <a:pPr algn="ctr" defTabSz="914446" rtl="0">
              <a:defRPr/>
            </a:pPr>
            <a:endParaRPr sz="3600" b="1" kern="1200">
              <a:solidFill>
                <a:srgbClr val="1F497D"/>
              </a:solidFill>
              <a:latin typeface="Calibri"/>
              <a:ea typeface="Calibri"/>
              <a:cs typeface="Calibri"/>
              <a:sym typeface="Calibri"/>
            </a:endParaRPr>
          </a:p>
        </p:txBody>
      </p:sp>
      <p:sp>
        <p:nvSpPr>
          <p:cNvPr id="792" name="Google Shape;792;p27"/>
          <p:cNvSpPr txBox="1"/>
          <p:nvPr/>
        </p:nvSpPr>
        <p:spPr>
          <a:xfrm>
            <a:off x="411144" y="336165"/>
            <a:ext cx="9710738" cy="430887"/>
          </a:xfrm>
          <a:prstGeom prst="rect">
            <a:avLst/>
          </a:prstGeom>
          <a:noFill/>
          <a:ln>
            <a:noFill/>
          </a:ln>
        </p:spPr>
        <p:txBody>
          <a:bodyPr spcFirstLastPara="1" wrap="square" lIns="0" tIns="0" rIns="0" bIns="0" anchor="t" anchorCtr="0">
            <a:spAutoFit/>
          </a:bodyPr>
          <a:lstStyle/>
          <a:p>
            <a:pPr algn="l" defTabSz="914446" rtl="0">
              <a:defRPr/>
            </a:pPr>
            <a:r>
              <a:rPr lang="en-US" sz="2800" b="1" kern="1200">
                <a:solidFill>
                  <a:prstClr val="white"/>
                </a:solidFill>
                <a:latin typeface="Titillium Web"/>
                <a:ea typeface="Titillium Web"/>
                <a:cs typeface="Titillium Web"/>
                <a:sym typeface="Titillium Web"/>
              </a:rPr>
              <a:t>Gaia-X Mission</a:t>
            </a:r>
            <a:endParaRPr sz="1200" kern="1200">
              <a:solidFill>
                <a:prstClr val="black"/>
              </a:solidFill>
              <a:latin typeface="Segoe UI"/>
              <a:ea typeface="+mn-ea"/>
              <a:cs typeface="Arial"/>
              <a:sym typeface="Arial"/>
            </a:endParaRPr>
          </a:p>
        </p:txBody>
      </p:sp>
      <p:sp>
        <p:nvSpPr>
          <p:cNvPr id="3" name="Google Shape;1041;g295d8e3344c_0_1705">
            <a:extLst>
              <a:ext uri="{FF2B5EF4-FFF2-40B4-BE49-F238E27FC236}">
                <a16:creationId xmlns:a16="http://schemas.microsoft.com/office/drawing/2014/main" id="{6B068A1B-CB29-65BC-74B3-6B0D4E47180D}"/>
              </a:ext>
            </a:extLst>
          </p:cNvPr>
          <p:cNvSpPr txBox="1"/>
          <p:nvPr/>
        </p:nvSpPr>
        <p:spPr>
          <a:xfrm>
            <a:off x="393551" y="505638"/>
            <a:ext cx="9710800" cy="492443"/>
          </a:xfrm>
          <a:prstGeom prst="rect">
            <a:avLst/>
          </a:prstGeom>
          <a:noFill/>
          <a:ln>
            <a:noFill/>
          </a:ln>
        </p:spPr>
        <p:txBody>
          <a:bodyPr spcFirstLastPara="1" wrap="square" lIns="0" tIns="0" rIns="0" bIns="0" anchor="t" anchorCtr="0">
            <a:spAutoFit/>
          </a:bodyPr>
          <a:lstStyle/>
          <a:p>
            <a:pPr algn="l" defTabSz="914446" rtl="0">
              <a:buClr>
                <a:srgbClr val="000000"/>
              </a:buClr>
              <a:defRPr/>
            </a:pPr>
            <a:r>
              <a:rPr lang="en-US" sz="3200" kern="1200" dirty="0">
                <a:solidFill>
                  <a:srgbClr val="000094"/>
                </a:solidFill>
                <a:latin typeface="Calibri" panose="020F0502020204030204" pitchFamily="34" charset="0"/>
                <a:ea typeface="+mn-ea"/>
                <a:cs typeface="Calibri" panose="020F0502020204030204" pitchFamily="34" charset="0"/>
                <a:sym typeface="Arial"/>
              </a:rPr>
              <a:t>Gaia-X – Connect Disjoint Ecosystems</a:t>
            </a:r>
          </a:p>
        </p:txBody>
      </p:sp>
      <p:cxnSp>
        <p:nvCxnSpPr>
          <p:cNvPr id="25" name="Straight Connector 35">
            <a:extLst>
              <a:ext uri="{FF2B5EF4-FFF2-40B4-BE49-F238E27FC236}">
                <a16:creationId xmlns:a16="http://schemas.microsoft.com/office/drawing/2014/main" id="{6E334E97-E1D3-666D-1618-55F512DE86E9}"/>
              </a:ext>
            </a:extLst>
          </p:cNvPr>
          <p:cNvCxnSpPr/>
          <p:nvPr/>
        </p:nvCxnSpPr>
        <p:spPr>
          <a:xfrm>
            <a:off x="628650" y="2040982"/>
            <a:ext cx="0" cy="3858050"/>
          </a:xfrm>
          <a:prstGeom prst="line">
            <a:avLst/>
          </a:prstGeom>
          <a:noFill/>
          <a:ln w="9525" cap="flat" cmpd="sng" algn="ctr">
            <a:solidFill>
              <a:sysClr val="window" lastClr="FFFFFF">
                <a:lumMod val="85000"/>
              </a:sysClr>
            </a:solidFill>
            <a:prstDash val="solid"/>
          </a:ln>
          <a:effectLst/>
        </p:spPr>
      </p:cxnSp>
      <p:sp>
        <p:nvSpPr>
          <p:cNvPr id="31" name="TextBox 19">
            <a:extLst>
              <a:ext uri="{FF2B5EF4-FFF2-40B4-BE49-F238E27FC236}">
                <a16:creationId xmlns:a16="http://schemas.microsoft.com/office/drawing/2014/main" id="{898A44C4-9CD9-88F3-CE49-24CB240781EB}"/>
              </a:ext>
            </a:extLst>
          </p:cNvPr>
          <p:cNvSpPr txBox="1"/>
          <p:nvPr/>
        </p:nvSpPr>
        <p:spPr>
          <a:xfrm>
            <a:off x="990601" y="5546544"/>
            <a:ext cx="3965599" cy="827599"/>
          </a:xfrm>
          <a:prstGeom prst="rect">
            <a:avLst/>
          </a:prstGeom>
          <a:noFill/>
        </p:spPr>
        <p:txBody>
          <a:bodyPr wrap="square">
            <a:spAutoFit/>
          </a:bodyPr>
          <a:lstStyle/>
          <a:p>
            <a:pPr algn="l" defTabSz="914446" rtl="0">
              <a:lnSpc>
                <a:spcPct val="130000"/>
              </a:lnSpc>
              <a:defRPr/>
            </a:pPr>
            <a:r>
              <a:rPr lang="en-US" sz="1400" b="1" dirty="0">
                <a:solidFill>
                  <a:srgbClr val="000094"/>
                </a:solidFill>
                <a:latin typeface="Arial"/>
                <a:ea typeface="+mn-ea"/>
                <a:cs typeface="Arial"/>
                <a:sym typeface="Arial"/>
              </a:rPr>
              <a:t>Label framework</a:t>
            </a:r>
            <a:br>
              <a:rPr lang="en-US" sz="1400" dirty="0">
                <a:latin typeface="Arial"/>
                <a:ea typeface="+mn-ea"/>
                <a:cs typeface="Arial"/>
                <a:sym typeface="Arial"/>
              </a:rPr>
            </a:br>
            <a:r>
              <a:rPr lang="en-US" sz="1200" dirty="0">
                <a:latin typeface="Arial"/>
                <a:ea typeface="+mn-ea"/>
                <a:cs typeface="Arial"/>
                <a:sym typeface="Arial"/>
              </a:rPr>
              <a:t>Gaia-X and ecosystem specific Labels to ease market adoption through autonomy and self-determination.</a:t>
            </a:r>
          </a:p>
        </p:txBody>
      </p:sp>
      <p:sp>
        <p:nvSpPr>
          <p:cNvPr id="32" name="TextBox 20">
            <a:extLst>
              <a:ext uri="{FF2B5EF4-FFF2-40B4-BE49-F238E27FC236}">
                <a16:creationId xmlns:a16="http://schemas.microsoft.com/office/drawing/2014/main" id="{7467B97B-CA6F-5C2D-BA32-5C6930908B9B}"/>
              </a:ext>
            </a:extLst>
          </p:cNvPr>
          <p:cNvSpPr txBox="1"/>
          <p:nvPr/>
        </p:nvSpPr>
        <p:spPr>
          <a:xfrm>
            <a:off x="978354" y="1501076"/>
            <a:ext cx="3965605" cy="827599"/>
          </a:xfrm>
          <a:prstGeom prst="rect">
            <a:avLst/>
          </a:prstGeom>
          <a:noFill/>
        </p:spPr>
        <p:txBody>
          <a:bodyPr wrap="square">
            <a:spAutoFit/>
          </a:bodyPr>
          <a:lstStyle/>
          <a:p>
            <a:pPr algn="l" defTabSz="914446" rtl="0">
              <a:lnSpc>
                <a:spcPct val="130000"/>
              </a:lnSpc>
              <a:defRPr/>
            </a:pPr>
            <a:r>
              <a:rPr lang="en-US" sz="1400" b="1">
                <a:solidFill>
                  <a:srgbClr val="000094"/>
                </a:solidFill>
                <a:latin typeface="Arial"/>
                <a:ea typeface="+mn-ea"/>
                <a:cs typeface="Arial"/>
                <a:sym typeface="Arial"/>
              </a:rPr>
              <a:t>Advanced Services </a:t>
            </a:r>
            <a:br>
              <a:rPr lang="en-US" sz="1400">
                <a:solidFill>
                  <a:srgbClr val="000094"/>
                </a:solidFill>
                <a:latin typeface="Arial"/>
                <a:ea typeface="+mn-ea"/>
                <a:cs typeface="Arial"/>
                <a:sym typeface="Arial"/>
              </a:rPr>
            </a:br>
            <a:r>
              <a:rPr lang="en-US" sz="1200">
                <a:latin typeface="Arial"/>
                <a:ea typeface="+mn-ea"/>
                <a:cs typeface="Arial"/>
                <a:sym typeface="Arial"/>
              </a:rPr>
              <a:t>New (Cross-) Sector Innovations / Applications build from service composition.</a:t>
            </a:r>
            <a:endParaRPr lang="en-US" sz="1400">
              <a:latin typeface="Arial"/>
              <a:ea typeface="+mn-ea"/>
              <a:cs typeface="Arial"/>
              <a:sym typeface="Arial"/>
            </a:endParaRPr>
          </a:p>
        </p:txBody>
      </p:sp>
      <p:sp>
        <p:nvSpPr>
          <p:cNvPr id="33" name="TextBox 21">
            <a:extLst>
              <a:ext uri="{FF2B5EF4-FFF2-40B4-BE49-F238E27FC236}">
                <a16:creationId xmlns:a16="http://schemas.microsoft.com/office/drawing/2014/main" id="{634FA90B-D56A-0D73-3876-38CE934F5893}"/>
              </a:ext>
            </a:extLst>
          </p:cNvPr>
          <p:cNvSpPr txBox="1"/>
          <p:nvPr/>
        </p:nvSpPr>
        <p:spPr>
          <a:xfrm>
            <a:off x="978353" y="2566633"/>
            <a:ext cx="3965604" cy="827599"/>
          </a:xfrm>
          <a:prstGeom prst="rect">
            <a:avLst/>
          </a:prstGeom>
          <a:noFill/>
        </p:spPr>
        <p:txBody>
          <a:bodyPr wrap="square">
            <a:spAutoFit/>
          </a:bodyPr>
          <a:lstStyle/>
          <a:p>
            <a:pPr algn="l" defTabSz="914446" rtl="0">
              <a:lnSpc>
                <a:spcPct val="130000"/>
              </a:lnSpc>
              <a:defRPr/>
            </a:pPr>
            <a:r>
              <a:rPr lang="en-US" sz="1400" b="1" dirty="0">
                <a:solidFill>
                  <a:srgbClr val="BA00FF"/>
                </a:solidFill>
                <a:latin typeface="Arial"/>
                <a:ea typeface="+mn-ea"/>
                <a:cs typeface="Arial"/>
                <a:sym typeface="Arial"/>
              </a:rPr>
              <a:t>Data Spaces / Federations</a:t>
            </a:r>
            <a:br>
              <a:rPr lang="en-US" sz="1400" dirty="0">
                <a:latin typeface="Arial"/>
                <a:ea typeface="+mn-ea"/>
                <a:cs typeface="Arial"/>
                <a:sym typeface="Arial"/>
              </a:rPr>
            </a:br>
            <a:r>
              <a:rPr lang="en-US" sz="1200" dirty="0">
                <a:latin typeface="Arial"/>
                <a:ea typeface="+mn-ea"/>
                <a:cs typeface="Arial"/>
                <a:sym typeface="Arial"/>
              </a:rPr>
              <a:t>Interoperable &amp; portable (Cross-) Sector data-sets and services.</a:t>
            </a:r>
            <a:endParaRPr lang="en-US" sz="1400" i="1" dirty="0">
              <a:latin typeface="Arial"/>
              <a:ea typeface="+mn-ea"/>
              <a:cs typeface="Arial"/>
              <a:sym typeface="Arial"/>
            </a:endParaRPr>
          </a:p>
        </p:txBody>
      </p:sp>
      <p:sp>
        <p:nvSpPr>
          <p:cNvPr id="34" name="TextBox 22">
            <a:extLst>
              <a:ext uri="{FF2B5EF4-FFF2-40B4-BE49-F238E27FC236}">
                <a16:creationId xmlns:a16="http://schemas.microsoft.com/office/drawing/2014/main" id="{B1A01C4E-4E5D-B437-51C1-F5174FB4D1BF}"/>
              </a:ext>
            </a:extLst>
          </p:cNvPr>
          <p:cNvSpPr txBox="1"/>
          <p:nvPr/>
        </p:nvSpPr>
        <p:spPr>
          <a:xfrm>
            <a:off x="990601" y="4495801"/>
            <a:ext cx="3965601" cy="827599"/>
          </a:xfrm>
          <a:prstGeom prst="rect">
            <a:avLst/>
          </a:prstGeom>
          <a:noFill/>
        </p:spPr>
        <p:txBody>
          <a:bodyPr wrap="square">
            <a:spAutoFit/>
          </a:bodyPr>
          <a:lstStyle/>
          <a:p>
            <a:pPr algn="l" defTabSz="914446" rtl="0">
              <a:lnSpc>
                <a:spcPct val="130000"/>
              </a:lnSpc>
              <a:defRPr/>
            </a:pPr>
            <a:r>
              <a:rPr lang="en-US" sz="1400" b="1" dirty="0">
                <a:solidFill>
                  <a:srgbClr val="B900FF"/>
                </a:solidFill>
                <a:latin typeface="Arial"/>
                <a:ea typeface="+mn-ea"/>
                <a:cs typeface="Arial"/>
                <a:sym typeface="Arial"/>
              </a:rPr>
              <a:t>Gaia-X Compliance</a:t>
            </a:r>
            <a:br>
              <a:rPr lang="en-US" sz="1400" dirty="0">
                <a:latin typeface="Arial"/>
                <a:ea typeface="+mn-ea"/>
                <a:cs typeface="Arial"/>
                <a:sym typeface="Arial"/>
              </a:rPr>
            </a:br>
            <a:r>
              <a:rPr lang="en-US" sz="1200" dirty="0">
                <a:latin typeface="Arial"/>
                <a:ea typeface="+mn-ea"/>
                <a:cs typeface="Arial"/>
                <a:sym typeface="Arial"/>
              </a:rPr>
              <a:t>Decentralized services to enable objective and measurable trust.</a:t>
            </a:r>
            <a:endParaRPr lang="en-US" sz="1400" dirty="0">
              <a:latin typeface="Arial"/>
              <a:ea typeface="+mn-ea"/>
              <a:cs typeface="Arial"/>
              <a:sym typeface="Arial"/>
            </a:endParaRPr>
          </a:p>
        </p:txBody>
      </p:sp>
      <p:sp>
        <p:nvSpPr>
          <p:cNvPr id="35" name="TextBox 23">
            <a:extLst>
              <a:ext uri="{FF2B5EF4-FFF2-40B4-BE49-F238E27FC236}">
                <a16:creationId xmlns:a16="http://schemas.microsoft.com/office/drawing/2014/main" id="{3C8E677B-14FF-5012-23C5-BF291C4403D8}"/>
              </a:ext>
            </a:extLst>
          </p:cNvPr>
          <p:cNvSpPr txBox="1"/>
          <p:nvPr/>
        </p:nvSpPr>
        <p:spPr>
          <a:xfrm>
            <a:off x="978354" y="3657601"/>
            <a:ext cx="3965604" cy="587533"/>
          </a:xfrm>
          <a:prstGeom prst="rect">
            <a:avLst/>
          </a:prstGeom>
          <a:noFill/>
        </p:spPr>
        <p:txBody>
          <a:bodyPr wrap="square">
            <a:spAutoFit/>
          </a:bodyPr>
          <a:lstStyle/>
          <a:p>
            <a:pPr algn="l" defTabSz="914446" rtl="0">
              <a:lnSpc>
                <a:spcPct val="130000"/>
              </a:lnSpc>
              <a:defRPr/>
            </a:pPr>
            <a:r>
              <a:rPr lang="en-US" sz="1400" b="1" dirty="0">
                <a:latin typeface="Arial"/>
                <a:ea typeface="+mn-ea"/>
                <a:cs typeface="Arial"/>
                <a:sym typeface="Arial"/>
              </a:rPr>
              <a:t>Data Exchange</a:t>
            </a:r>
            <a:endParaRPr lang="en-US" sz="1400" dirty="0">
              <a:latin typeface="Arial"/>
              <a:ea typeface="+mn-ea"/>
              <a:cs typeface="Arial"/>
              <a:sym typeface="Arial"/>
            </a:endParaRPr>
          </a:p>
          <a:p>
            <a:pPr algn="l" defTabSz="914446" rtl="0">
              <a:lnSpc>
                <a:spcPct val="130000"/>
              </a:lnSpc>
              <a:defRPr/>
            </a:pPr>
            <a:r>
              <a:rPr lang="fr-FR" sz="1200" dirty="0" err="1">
                <a:latin typeface="Arial"/>
                <a:ea typeface="+mn-ea"/>
                <a:cs typeface="Arial"/>
                <a:sym typeface="Arial"/>
              </a:rPr>
              <a:t>Anchored</a:t>
            </a:r>
            <a:r>
              <a:rPr lang="fr-FR" sz="1200" dirty="0">
                <a:latin typeface="Arial"/>
                <a:ea typeface="+mn-ea"/>
                <a:cs typeface="Arial"/>
                <a:sym typeface="Arial"/>
              </a:rPr>
              <a:t> </a:t>
            </a:r>
            <a:r>
              <a:rPr lang="fr-FR" sz="1200" dirty="0" err="1">
                <a:latin typeface="Arial"/>
                <a:ea typeface="+mn-ea"/>
                <a:cs typeface="Arial"/>
                <a:sym typeface="Arial"/>
              </a:rPr>
              <a:t>contract</a:t>
            </a:r>
            <a:r>
              <a:rPr lang="fr-FR" sz="1200" dirty="0">
                <a:latin typeface="Arial"/>
                <a:ea typeface="+mn-ea"/>
                <a:cs typeface="Arial"/>
                <a:sym typeface="Arial"/>
              </a:rPr>
              <a:t> </a:t>
            </a:r>
            <a:r>
              <a:rPr lang="fr-FR" sz="1200" dirty="0" err="1">
                <a:latin typeface="Arial"/>
                <a:ea typeface="+mn-ea"/>
                <a:cs typeface="Arial"/>
                <a:sym typeface="Arial"/>
              </a:rPr>
              <a:t>rules</a:t>
            </a:r>
            <a:r>
              <a:rPr lang="fr-FR" sz="1200" dirty="0">
                <a:latin typeface="Arial"/>
                <a:ea typeface="+mn-ea"/>
                <a:cs typeface="Arial"/>
                <a:sym typeface="Arial"/>
              </a:rPr>
              <a:t> for </a:t>
            </a:r>
            <a:r>
              <a:rPr lang="fr-FR" sz="1200" dirty="0" err="1">
                <a:latin typeface="Arial"/>
                <a:ea typeface="+mn-ea"/>
                <a:cs typeface="Arial"/>
                <a:sym typeface="Arial"/>
              </a:rPr>
              <a:t>access</a:t>
            </a:r>
            <a:r>
              <a:rPr lang="fr-FR" sz="1200" dirty="0">
                <a:latin typeface="Arial"/>
                <a:ea typeface="+mn-ea"/>
                <a:cs typeface="Arial"/>
                <a:sym typeface="Arial"/>
              </a:rPr>
              <a:t> and data usage.</a:t>
            </a:r>
          </a:p>
        </p:txBody>
      </p:sp>
      <p:sp>
        <p:nvSpPr>
          <p:cNvPr id="36" name="Oval 35">
            <a:extLst>
              <a:ext uri="{FF2B5EF4-FFF2-40B4-BE49-F238E27FC236}">
                <a16:creationId xmlns:a16="http://schemas.microsoft.com/office/drawing/2014/main" id="{DBD0E23E-B5C5-A15E-BBFA-43C4070B73AF}"/>
              </a:ext>
            </a:extLst>
          </p:cNvPr>
          <p:cNvSpPr/>
          <p:nvPr/>
        </p:nvSpPr>
        <p:spPr>
          <a:xfrm>
            <a:off x="416720" y="1617120"/>
            <a:ext cx="423862" cy="423862"/>
          </a:xfrm>
          <a:prstGeom prst="ellipse">
            <a:avLst/>
          </a:prstGeom>
          <a:solidFill>
            <a:srgbClr val="000094"/>
          </a:solidFill>
          <a:ln w="25400" cap="flat" cmpd="sng" algn="ctr">
            <a:noFill/>
            <a:prstDash val="solid"/>
          </a:ln>
          <a:effectLst/>
        </p:spPr>
        <p:txBody>
          <a:bodyPr rtlCol="0" anchor="ctr"/>
          <a:lstStyle/>
          <a:p>
            <a:pPr algn="ctr" defTabSz="914446" rtl="0">
              <a:defRPr/>
            </a:pPr>
            <a:endParaRPr lang="en-US">
              <a:solidFill>
                <a:prstClr val="white"/>
              </a:solidFill>
              <a:latin typeface="Calibri"/>
              <a:ea typeface="+mn-ea"/>
              <a:cs typeface="Arial"/>
              <a:sym typeface="Arial"/>
            </a:endParaRPr>
          </a:p>
        </p:txBody>
      </p:sp>
      <p:sp>
        <p:nvSpPr>
          <p:cNvPr id="37" name="Oval 36">
            <a:extLst>
              <a:ext uri="{FF2B5EF4-FFF2-40B4-BE49-F238E27FC236}">
                <a16:creationId xmlns:a16="http://schemas.microsoft.com/office/drawing/2014/main" id="{384E379D-8902-ABFA-2E9A-DD4744BD0540}"/>
              </a:ext>
            </a:extLst>
          </p:cNvPr>
          <p:cNvSpPr/>
          <p:nvPr/>
        </p:nvSpPr>
        <p:spPr>
          <a:xfrm>
            <a:off x="416720" y="2714144"/>
            <a:ext cx="423862" cy="423862"/>
          </a:xfrm>
          <a:prstGeom prst="ellipse">
            <a:avLst/>
          </a:prstGeom>
          <a:solidFill>
            <a:srgbClr val="B900FF"/>
          </a:solidFill>
          <a:ln w="25400" cap="flat" cmpd="sng" algn="ctr">
            <a:noFill/>
            <a:prstDash val="solid"/>
          </a:ln>
          <a:effectLst/>
        </p:spPr>
        <p:txBody>
          <a:bodyPr rtlCol="0" anchor="ctr"/>
          <a:lstStyle/>
          <a:p>
            <a:pPr algn="ctr" defTabSz="914446" rtl="0">
              <a:defRPr/>
            </a:pPr>
            <a:endParaRPr lang="en-US">
              <a:solidFill>
                <a:prstClr val="white"/>
              </a:solidFill>
              <a:latin typeface="Calibri"/>
              <a:ea typeface="+mn-ea"/>
              <a:cs typeface="Arial"/>
              <a:sym typeface="Arial"/>
            </a:endParaRPr>
          </a:p>
        </p:txBody>
      </p:sp>
      <p:sp>
        <p:nvSpPr>
          <p:cNvPr id="38" name="Oval 37">
            <a:extLst>
              <a:ext uri="{FF2B5EF4-FFF2-40B4-BE49-F238E27FC236}">
                <a16:creationId xmlns:a16="http://schemas.microsoft.com/office/drawing/2014/main" id="{59767C0B-FB78-056C-E3C7-D23B63454916}"/>
              </a:ext>
            </a:extLst>
          </p:cNvPr>
          <p:cNvSpPr/>
          <p:nvPr/>
        </p:nvSpPr>
        <p:spPr>
          <a:xfrm>
            <a:off x="416720" y="3763522"/>
            <a:ext cx="423862" cy="423862"/>
          </a:xfrm>
          <a:prstGeom prst="ellipse">
            <a:avLst/>
          </a:prstGeom>
          <a:solidFill>
            <a:srgbClr val="9BBB59"/>
          </a:solidFill>
          <a:ln w="25400" cap="flat" cmpd="sng" algn="ctr">
            <a:noFill/>
            <a:prstDash val="solid"/>
          </a:ln>
          <a:effectLst/>
        </p:spPr>
        <p:txBody>
          <a:bodyPr rtlCol="0" anchor="ctr"/>
          <a:lstStyle/>
          <a:p>
            <a:pPr algn="ctr" defTabSz="914446" rtl="0">
              <a:defRPr/>
            </a:pPr>
            <a:endParaRPr lang="en-US">
              <a:solidFill>
                <a:prstClr val="white"/>
              </a:solidFill>
              <a:latin typeface="Calibri"/>
              <a:ea typeface="+mn-ea"/>
              <a:cs typeface="Arial"/>
              <a:sym typeface="Arial"/>
            </a:endParaRPr>
          </a:p>
        </p:txBody>
      </p:sp>
      <p:sp>
        <p:nvSpPr>
          <p:cNvPr id="39" name="Oval 38">
            <a:extLst>
              <a:ext uri="{FF2B5EF4-FFF2-40B4-BE49-F238E27FC236}">
                <a16:creationId xmlns:a16="http://schemas.microsoft.com/office/drawing/2014/main" id="{DF83B5CC-DDCA-D7DA-591C-6B225C16A290}"/>
              </a:ext>
            </a:extLst>
          </p:cNvPr>
          <p:cNvSpPr/>
          <p:nvPr/>
        </p:nvSpPr>
        <p:spPr>
          <a:xfrm>
            <a:off x="416720" y="4681538"/>
            <a:ext cx="423862" cy="423862"/>
          </a:xfrm>
          <a:prstGeom prst="ellipse">
            <a:avLst/>
          </a:prstGeom>
          <a:solidFill>
            <a:srgbClr val="B900FF"/>
          </a:solidFill>
          <a:ln w="25400" cap="flat" cmpd="sng" algn="ctr">
            <a:noFill/>
            <a:prstDash val="solid"/>
          </a:ln>
          <a:effectLst/>
        </p:spPr>
        <p:txBody>
          <a:bodyPr rtlCol="0" anchor="ctr"/>
          <a:lstStyle/>
          <a:p>
            <a:pPr algn="ctr" defTabSz="914446" rtl="0">
              <a:defRPr/>
            </a:pPr>
            <a:endParaRPr lang="en-US">
              <a:solidFill>
                <a:prstClr val="white"/>
              </a:solidFill>
              <a:latin typeface="Calibri"/>
              <a:ea typeface="+mn-ea"/>
              <a:cs typeface="Arial"/>
              <a:sym typeface="Arial"/>
            </a:endParaRPr>
          </a:p>
        </p:txBody>
      </p:sp>
      <p:sp>
        <p:nvSpPr>
          <p:cNvPr id="40" name="Oval 39">
            <a:extLst>
              <a:ext uri="{FF2B5EF4-FFF2-40B4-BE49-F238E27FC236}">
                <a16:creationId xmlns:a16="http://schemas.microsoft.com/office/drawing/2014/main" id="{EDAC1A21-42E2-DBCB-F96F-E7F39032BCF4}"/>
              </a:ext>
            </a:extLst>
          </p:cNvPr>
          <p:cNvSpPr/>
          <p:nvPr/>
        </p:nvSpPr>
        <p:spPr>
          <a:xfrm>
            <a:off x="416720" y="5672138"/>
            <a:ext cx="423862" cy="423862"/>
          </a:xfrm>
          <a:prstGeom prst="ellipse">
            <a:avLst/>
          </a:prstGeom>
          <a:solidFill>
            <a:srgbClr val="000094"/>
          </a:solidFill>
          <a:ln w="25400" cap="flat" cmpd="sng" algn="ctr">
            <a:noFill/>
            <a:prstDash val="solid"/>
          </a:ln>
          <a:effectLst/>
        </p:spPr>
        <p:txBody>
          <a:bodyPr rtlCol="0" anchor="ctr"/>
          <a:lstStyle/>
          <a:p>
            <a:pPr algn="ctr" defTabSz="914446" rtl="0">
              <a:defRPr/>
            </a:pPr>
            <a:endParaRPr lang="en-US">
              <a:solidFill>
                <a:prstClr val="white"/>
              </a:solidFill>
              <a:latin typeface="Calibri"/>
              <a:ea typeface="+mn-ea"/>
              <a:cs typeface="Arial"/>
              <a:sym typeface="Arial"/>
            </a:endParaRPr>
          </a:p>
        </p:txBody>
      </p:sp>
      <p:pic>
        <p:nvPicPr>
          <p:cNvPr id="41" name="Picture 30">
            <a:extLst>
              <a:ext uri="{FF2B5EF4-FFF2-40B4-BE49-F238E27FC236}">
                <a16:creationId xmlns:a16="http://schemas.microsoft.com/office/drawing/2014/main" id="{0A1EF09C-F50A-F02E-F8DF-0CF1B290606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2816" y="2810240"/>
            <a:ext cx="231668" cy="231668"/>
          </a:xfrm>
          <a:prstGeom prst="rect">
            <a:avLst/>
          </a:prstGeom>
        </p:spPr>
      </p:pic>
      <p:pic>
        <p:nvPicPr>
          <p:cNvPr id="42" name="Picture 31">
            <a:extLst>
              <a:ext uri="{FF2B5EF4-FFF2-40B4-BE49-F238E27FC236}">
                <a16:creationId xmlns:a16="http://schemas.microsoft.com/office/drawing/2014/main" id="{D938D5DA-C24B-C65D-3EBA-A511C64688A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2816" y="3859619"/>
            <a:ext cx="231668" cy="231668"/>
          </a:xfrm>
          <a:prstGeom prst="rect">
            <a:avLst/>
          </a:prstGeom>
        </p:spPr>
      </p:pic>
      <p:pic>
        <p:nvPicPr>
          <p:cNvPr id="43" name="Picture 32">
            <a:extLst>
              <a:ext uri="{FF2B5EF4-FFF2-40B4-BE49-F238E27FC236}">
                <a16:creationId xmlns:a16="http://schemas.microsoft.com/office/drawing/2014/main" id="{8AFCB27C-4916-34B4-6BBE-D83A630E547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2816" y="4777635"/>
            <a:ext cx="231668" cy="231668"/>
          </a:xfrm>
          <a:prstGeom prst="rect">
            <a:avLst/>
          </a:prstGeom>
        </p:spPr>
      </p:pic>
      <p:pic>
        <p:nvPicPr>
          <p:cNvPr id="44" name="Picture 33">
            <a:extLst>
              <a:ext uri="{FF2B5EF4-FFF2-40B4-BE49-F238E27FC236}">
                <a16:creationId xmlns:a16="http://schemas.microsoft.com/office/drawing/2014/main" id="{99C7452C-3216-7C0C-73F8-A1FA1220E48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2816" y="5768235"/>
            <a:ext cx="231668" cy="231668"/>
          </a:xfrm>
          <a:prstGeom prst="rect">
            <a:avLst/>
          </a:prstGeom>
        </p:spPr>
      </p:pic>
      <p:pic>
        <p:nvPicPr>
          <p:cNvPr id="45" name="Picture 34">
            <a:extLst>
              <a:ext uri="{FF2B5EF4-FFF2-40B4-BE49-F238E27FC236}">
                <a16:creationId xmlns:a16="http://schemas.microsoft.com/office/drawing/2014/main" id="{9C1C713D-E5A8-E88E-20E7-0D3B2BA95A9C}"/>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12816" y="1716264"/>
            <a:ext cx="231668" cy="225572"/>
          </a:xfrm>
          <a:prstGeom prst="rect">
            <a:avLst/>
          </a:prstGeom>
        </p:spPr>
      </p:pic>
      <p:pic>
        <p:nvPicPr>
          <p:cNvPr id="21" name="Grafik 20">
            <a:extLst>
              <a:ext uri="{FF2B5EF4-FFF2-40B4-BE49-F238E27FC236}">
                <a16:creationId xmlns:a16="http://schemas.microsoft.com/office/drawing/2014/main" id="{A7681DC2-8A2D-B4F6-214D-7C25C9DAC58F}"/>
              </a:ext>
            </a:extLst>
          </p:cNvPr>
          <p:cNvPicPr>
            <a:picLocks noChangeAspect="1"/>
          </p:cNvPicPr>
          <p:nvPr/>
        </p:nvPicPr>
        <p:blipFill>
          <a:blip r:embed="rId8"/>
          <a:stretch>
            <a:fillRect/>
          </a:stretch>
        </p:blipFill>
        <p:spPr>
          <a:xfrm>
            <a:off x="5305907" y="1440594"/>
            <a:ext cx="6636760" cy="4933677"/>
          </a:xfrm>
          <a:prstGeom prst="rect">
            <a:avLst/>
          </a:prstGeom>
        </p:spPr>
      </p:pic>
    </p:spTree>
    <p:extLst>
      <p:ext uri="{BB962C8B-B14F-4D97-AF65-F5344CB8AC3E}">
        <p14:creationId xmlns:p14="http://schemas.microsoft.com/office/powerpoint/2010/main" val="2039756927"/>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5" name="Google Shape;785;p27"/>
          <p:cNvSpPr txBox="1"/>
          <p:nvPr/>
        </p:nvSpPr>
        <p:spPr>
          <a:xfrm>
            <a:off x="1873564" y="487078"/>
            <a:ext cx="7727638" cy="749512"/>
          </a:xfrm>
          <a:prstGeom prst="rect">
            <a:avLst/>
          </a:prstGeom>
          <a:noFill/>
          <a:ln>
            <a:noFill/>
          </a:ln>
        </p:spPr>
        <p:txBody>
          <a:bodyPr spcFirstLastPara="1" wrap="square" lIns="0" tIns="0" rIns="0" bIns="0" anchor="t" anchorCtr="0">
            <a:no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sz="3600" b="1" i="0" u="none" strike="noStrike" kern="1200" cap="none" spc="0" normalizeH="0" baseline="0" noProof="0">
              <a:ln>
                <a:noFill/>
              </a:ln>
              <a:solidFill>
                <a:srgbClr val="1F497D"/>
              </a:solidFill>
              <a:effectLst/>
              <a:uLnTx/>
              <a:uFillTx/>
              <a:latin typeface="Calibri"/>
              <a:ea typeface="Calibri"/>
              <a:cs typeface="Calibri"/>
              <a:sym typeface="Calibri"/>
            </a:endParaRPr>
          </a:p>
        </p:txBody>
      </p:sp>
      <p:sp>
        <p:nvSpPr>
          <p:cNvPr id="792" name="Google Shape;792;p27"/>
          <p:cNvSpPr txBox="1"/>
          <p:nvPr/>
        </p:nvSpPr>
        <p:spPr>
          <a:xfrm>
            <a:off x="411144" y="336165"/>
            <a:ext cx="9710738" cy="430887"/>
          </a:xfrm>
          <a:prstGeom prst="rect">
            <a:avLst/>
          </a:prstGeom>
          <a:noFill/>
          <a:ln>
            <a:noFill/>
          </a:ln>
        </p:spPr>
        <p:txBody>
          <a:bodyPr spcFirstLastPara="1" wrap="square" lIns="0" tIns="0" rIns="0" bIns="0" anchor="t" anchorCtr="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Titillium Web"/>
                <a:ea typeface="Titillium Web"/>
                <a:cs typeface="Titillium Web"/>
                <a:sym typeface="Titillium Web"/>
              </a:rPr>
              <a:t>Gaia-X Mission</a:t>
            </a:r>
            <a:endParaRPr kumimoji="0" sz="1200" b="0" i="0" u="none" strike="noStrike" kern="1200" cap="none" spc="0" normalizeH="0" baseline="0" noProof="0">
              <a:ln>
                <a:noFill/>
              </a:ln>
              <a:solidFill>
                <a:prstClr val="black"/>
              </a:solidFill>
              <a:effectLst/>
              <a:uLnTx/>
              <a:uFillTx/>
              <a:latin typeface="Segoe UI"/>
              <a:ea typeface="+mn-ea"/>
              <a:cs typeface="Arial"/>
              <a:sym typeface="Arial"/>
            </a:endParaRPr>
          </a:p>
        </p:txBody>
      </p:sp>
      <p:sp>
        <p:nvSpPr>
          <p:cNvPr id="3" name="Google Shape;1041;g295d8e3344c_0_1705">
            <a:extLst>
              <a:ext uri="{FF2B5EF4-FFF2-40B4-BE49-F238E27FC236}">
                <a16:creationId xmlns:a16="http://schemas.microsoft.com/office/drawing/2014/main" id="{6B068A1B-CB29-65BC-74B3-6B0D4E47180D}"/>
              </a:ext>
            </a:extLst>
          </p:cNvPr>
          <p:cNvSpPr txBox="1"/>
          <p:nvPr/>
        </p:nvSpPr>
        <p:spPr>
          <a:xfrm>
            <a:off x="393551" y="505638"/>
            <a:ext cx="9710800" cy="492443"/>
          </a:xfrm>
          <a:prstGeom prst="rect">
            <a:avLst/>
          </a:prstGeom>
          <a:noFill/>
          <a:ln>
            <a:noFill/>
          </a:ln>
        </p:spPr>
        <p:txBody>
          <a:bodyPr spcFirstLastPara="1" wrap="square" lIns="0" tIns="0" rIns="0" bIns="0" anchor="t" anchorCtr="0">
            <a:spAutoFit/>
          </a:bodyPr>
          <a:lstStyle/>
          <a:p>
            <a:pPr marL="0" marR="0" lvl="0" indent="0" algn="l" defTabSz="914446"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1200" cap="none" spc="0" normalizeH="0" baseline="0" noProof="0" dirty="0">
                <a:ln>
                  <a:noFill/>
                </a:ln>
                <a:solidFill>
                  <a:srgbClr val="000094"/>
                </a:solidFill>
                <a:effectLst/>
                <a:uLnTx/>
                <a:uFillTx/>
                <a:latin typeface="+mj-lt"/>
                <a:ea typeface="+mn-ea"/>
                <a:cs typeface="Arial" panose="020B0604020202020204" pitchFamily="34" charset="0"/>
                <a:sym typeface="Arial"/>
              </a:rPr>
              <a:t>The Gaia-X Strategic Plan in a nutshell</a:t>
            </a:r>
          </a:p>
        </p:txBody>
      </p:sp>
      <p:grpSp>
        <p:nvGrpSpPr>
          <p:cNvPr id="24" name="Gruppieren 23">
            <a:extLst>
              <a:ext uri="{FF2B5EF4-FFF2-40B4-BE49-F238E27FC236}">
                <a16:creationId xmlns:a16="http://schemas.microsoft.com/office/drawing/2014/main" id="{887206FD-E734-091B-1C21-FE06ED5EED1B}"/>
              </a:ext>
            </a:extLst>
          </p:cNvPr>
          <p:cNvGrpSpPr/>
          <p:nvPr/>
        </p:nvGrpSpPr>
        <p:grpSpPr>
          <a:xfrm>
            <a:off x="6083300" y="1274338"/>
            <a:ext cx="2768800" cy="4034786"/>
            <a:chOff x="9124950" y="1911507"/>
            <a:chExt cx="4153200" cy="6052179"/>
          </a:xfrm>
        </p:grpSpPr>
        <p:sp>
          <p:nvSpPr>
            <p:cNvPr id="4" name="Google Shape;1042;g295d8e3344c_0_1705">
              <a:extLst>
                <a:ext uri="{FF2B5EF4-FFF2-40B4-BE49-F238E27FC236}">
                  <a16:creationId xmlns:a16="http://schemas.microsoft.com/office/drawing/2014/main" id="{C2A0ABEF-40E2-9B43-2DA3-C3937C619708}"/>
                </a:ext>
              </a:extLst>
            </p:cNvPr>
            <p:cNvSpPr/>
            <p:nvPr/>
          </p:nvSpPr>
          <p:spPr>
            <a:xfrm>
              <a:off x="9124950" y="1911507"/>
              <a:ext cx="4153200" cy="926100"/>
            </a:xfrm>
            <a:prstGeom prst="rect">
              <a:avLst/>
            </a:prstGeom>
            <a:solidFill>
              <a:srgbClr val="465AFF"/>
            </a:solidFill>
            <a:ln>
              <a:noFill/>
            </a:ln>
          </p:spPr>
          <p:txBody>
            <a:bodyPr spcFirstLastPara="1" wrap="square" lIns="720083" tIns="62400" rIns="120000" bIns="62400" anchor="ctr" anchorCtr="0">
              <a:noAutofit/>
            </a:bodyPr>
            <a:lstStyle/>
            <a:p>
              <a:pPr marL="0" marR="0" lvl="0" indent="0" algn="l" defTabSz="914446" rtl="0" eaLnBrk="1" fontAlgn="auto" latinLnBrk="0" hangingPunct="1">
                <a:lnSpc>
                  <a:spcPct val="100000"/>
                </a:lnSpc>
                <a:spcBef>
                  <a:spcPts val="0"/>
                </a:spcBef>
                <a:spcAft>
                  <a:spcPts val="0"/>
                </a:spcAft>
                <a:buClr>
                  <a:srgbClr val="000000"/>
                </a:buClr>
                <a:buSzPts val="2100"/>
                <a:buFontTx/>
                <a:buNone/>
                <a:tabLst/>
                <a:defRPr/>
              </a:pPr>
              <a:r>
                <a:rPr kumimoji="0" lang="en-US" sz="1600" b="1" i="0" u="none" strike="noStrike" kern="1200" cap="none" spc="0" normalizeH="0" baseline="0" noProof="0" dirty="0" err="1">
                  <a:ln>
                    <a:noFill/>
                  </a:ln>
                  <a:solidFill>
                    <a:srgbClr val="FFFFFF"/>
                  </a:solidFill>
                  <a:effectLst/>
                  <a:uLnTx/>
                  <a:uFillTx/>
                  <a:latin typeface="Calibri"/>
                  <a:ea typeface="+mn-ea"/>
                  <a:cs typeface="Arial"/>
                  <a:sym typeface="Arial"/>
                </a:rPr>
                <a:t>Globalisation</a:t>
              </a:r>
              <a:r>
                <a:rPr kumimoji="0" lang="en-US" sz="1600" b="1" i="0" u="none" strike="noStrike" kern="1200" cap="none" spc="0" normalizeH="0" baseline="0" noProof="0" dirty="0">
                  <a:ln>
                    <a:noFill/>
                  </a:ln>
                  <a:solidFill>
                    <a:srgbClr val="FFFFFF"/>
                  </a:solidFill>
                  <a:effectLst/>
                  <a:uLnTx/>
                  <a:uFillTx/>
                  <a:latin typeface="Calibri"/>
                  <a:ea typeface="+mn-ea"/>
                  <a:cs typeface="Arial"/>
                  <a:sym typeface="Arial"/>
                </a:rPr>
                <a:t> strategy</a:t>
              </a:r>
            </a:p>
          </p:txBody>
        </p:sp>
        <p:sp>
          <p:nvSpPr>
            <p:cNvPr id="8" name="Google Shape;1046;g295d8e3344c_0_1705">
              <a:extLst>
                <a:ext uri="{FF2B5EF4-FFF2-40B4-BE49-F238E27FC236}">
                  <a16:creationId xmlns:a16="http://schemas.microsoft.com/office/drawing/2014/main" id="{3BCD0DDE-F7C4-DD74-98EF-92DE4DDF998D}"/>
                </a:ext>
              </a:extLst>
            </p:cNvPr>
            <p:cNvSpPr/>
            <p:nvPr/>
          </p:nvSpPr>
          <p:spPr>
            <a:xfrm>
              <a:off x="9124950" y="2828286"/>
              <a:ext cx="4153200" cy="5135400"/>
            </a:xfrm>
            <a:prstGeom prst="rect">
              <a:avLst/>
            </a:prstGeom>
            <a:solidFill>
              <a:schemeClr val="accent5">
                <a:lumMod val="20000"/>
                <a:lumOff val="80000"/>
              </a:schemeClr>
            </a:solidFill>
            <a:ln>
              <a:noFill/>
            </a:ln>
          </p:spPr>
          <p:txBody>
            <a:bodyPr spcFirstLastPara="1" wrap="square" lIns="120000" tIns="62400" rIns="120000" bIns="62400" anchor="t" anchorCtr="0">
              <a:noAutofit/>
            </a:bodyPr>
            <a:lstStyle/>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Partner with international members for global regions and align with regulations outside of Europe</a:t>
              </a: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Utilize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Hubs as multiplier for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in their home regions</a:t>
              </a: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Include other regions to participate in the definition of labels for their territory</a:t>
              </a: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Join global events to increase awareness about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Foster analyst relations to increase global awareness</a:t>
              </a:r>
            </a:p>
            <a:p>
              <a:pPr marL="237091" marR="0" lvl="0" indent="-160883" algn="l" defTabSz="914446" rtl="0" eaLnBrk="1" fontAlgn="auto" latinLnBrk="0" hangingPunct="1">
                <a:lnSpc>
                  <a:spcPct val="100000"/>
                </a:lnSpc>
                <a:spcBef>
                  <a:spcPts val="267"/>
                </a:spcBef>
                <a:spcAft>
                  <a:spcPts val="0"/>
                </a:spcAft>
                <a:buClr>
                  <a:prstClr val="black"/>
                </a:buClr>
                <a:buSzPts val="1800"/>
                <a:buFontTx/>
                <a:buNone/>
                <a:tabLst/>
                <a:defRPr/>
              </a:pPr>
              <a:endParaRPr kumimoji="0" lang="en-US" sz="1300" b="1"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1" name="Google Shape;1049;g295d8e3344c_0_1705">
              <a:extLst>
                <a:ext uri="{FF2B5EF4-FFF2-40B4-BE49-F238E27FC236}">
                  <a16:creationId xmlns:a16="http://schemas.microsoft.com/office/drawing/2014/main" id="{1F3B4333-9496-3508-38F9-965745CFA10A}"/>
                </a:ext>
              </a:extLst>
            </p:cNvPr>
            <p:cNvSpPr/>
            <p:nvPr/>
          </p:nvSpPr>
          <p:spPr>
            <a:xfrm>
              <a:off x="9388484" y="2116295"/>
              <a:ext cx="447900" cy="373800"/>
            </a:xfrm>
            <a:prstGeom prst="ellipse">
              <a:avLst/>
            </a:prstGeom>
            <a:solidFill>
              <a:srgbClr val="C11DB5"/>
            </a:solidFill>
            <a:ln w="9525" cap="flat" cmpd="sng">
              <a:no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914446" rtl="0" eaLnBrk="1" fontAlgn="auto" latinLnBrk="0" hangingPunct="1">
                <a:lnSpc>
                  <a:spcPct val="100000"/>
                </a:lnSpc>
                <a:spcBef>
                  <a:spcPts val="0"/>
                </a:spcBef>
                <a:spcAft>
                  <a:spcPts val="0"/>
                </a:spcAft>
                <a:buClr>
                  <a:srgbClr val="000000"/>
                </a:buClr>
                <a:buSzPts val="2100"/>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sym typeface="Arial"/>
                </a:rPr>
                <a:t>3</a:t>
              </a:r>
              <a:endParaRPr kumimoji="0" lang="en-US" sz="1400" b="0" i="0" u="none" strike="noStrike" kern="1200" cap="none" spc="0" normalizeH="0" baseline="0" noProof="0" dirty="0">
                <a:ln>
                  <a:noFill/>
                </a:ln>
                <a:solidFill>
                  <a:srgbClr val="000000"/>
                </a:solidFill>
                <a:effectLst/>
                <a:uLnTx/>
                <a:uFillTx/>
                <a:latin typeface="Arial"/>
                <a:ea typeface="+mn-ea"/>
                <a:cs typeface="Arial"/>
                <a:sym typeface="Arial"/>
              </a:endParaRPr>
            </a:p>
          </p:txBody>
        </p:sp>
      </p:grpSp>
      <p:grpSp>
        <p:nvGrpSpPr>
          <p:cNvPr id="23" name="Gruppieren 22">
            <a:extLst>
              <a:ext uri="{FF2B5EF4-FFF2-40B4-BE49-F238E27FC236}">
                <a16:creationId xmlns:a16="http://schemas.microsoft.com/office/drawing/2014/main" id="{F0BA5D54-24D8-622B-19B3-74880EAC606D}"/>
              </a:ext>
            </a:extLst>
          </p:cNvPr>
          <p:cNvGrpSpPr/>
          <p:nvPr/>
        </p:nvGrpSpPr>
        <p:grpSpPr>
          <a:xfrm>
            <a:off x="3246971" y="1274338"/>
            <a:ext cx="2766600" cy="4034786"/>
            <a:chOff x="4870457" y="1911507"/>
            <a:chExt cx="4149900" cy="6052179"/>
          </a:xfrm>
        </p:grpSpPr>
        <p:sp>
          <p:nvSpPr>
            <p:cNvPr id="5" name="Google Shape;1043;g295d8e3344c_0_1705">
              <a:extLst>
                <a:ext uri="{FF2B5EF4-FFF2-40B4-BE49-F238E27FC236}">
                  <a16:creationId xmlns:a16="http://schemas.microsoft.com/office/drawing/2014/main" id="{D856BCF4-E332-34BC-03CE-60B35068B2F9}"/>
                </a:ext>
              </a:extLst>
            </p:cNvPr>
            <p:cNvSpPr/>
            <p:nvPr/>
          </p:nvSpPr>
          <p:spPr>
            <a:xfrm>
              <a:off x="4870457" y="1911507"/>
              <a:ext cx="4149900" cy="926100"/>
            </a:xfrm>
            <a:prstGeom prst="rect">
              <a:avLst/>
            </a:prstGeom>
            <a:solidFill>
              <a:srgbClr val="465AFF"/>
            </a:solidFill>
            <a:ln>
              <a:noFill/>
            </a:ln>
          </p:spPr>
          <p:txBody>
            <a:bodyPr spcFirstLastPara="1" wrap="square" lIns="720083" tIns="62400" rIns="120000" bIns="62400" anchor="ctr" anchorCtr="0">
              <a:noAutofit/>
            </a:bodyPr>
            <a:lstStyle/>
            <a:p>
              <a:pPr marL="0" marR="0" lvl="0" indent="0" algn="l" defTabSz="914446" rtl="0" eaLnBrk="1" fontAlgn="auto" latinLnBrk="0" hangingPunct="1">
                <a:lnSpc>
                  <a:spcPct val="100000"/>
                </a:lnSpc>
                <a:spcBef>
                  <a:spcPts val="0"/>
                </a:spcBef>
                <a:spcAft>
                  <a:spcPts val="0"/>
                </a:spcAft>
                <a:buClr>
                  <a:srgbClr val="000000"/>
                </a:buClr>
                <a:buSzPts val="2100"/>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a:sym typeface="Arial"/>
                </a:rPr>
                <a:t>Market readiness of the technology</a:t>
              </a:r>
            </a:p>
          </p:txBody>
        </p:sp>
        <p:sp>
          <p:nvSpPr>
            <p:cNvPr id="9" name="Google Shape;1047;g295d8e3344c_0_1705">
              <a:extLst>
                <a:ext uri="{FF2B5EF4-FFF2-40B4-BE49-F238E27FC236}">
                  <a16:creationId xmlns:a16="http://schemas.microsoft.com/office/drawing/2014/main" id="{BDB239C3-3040-C401-9C15-F26F36F0667C}"/>
                </a:ext>
              </a:extLst>
            </p:cNvPr>
            <p:cNvSpPr/>
            <p:nvPr/>
          </p:nvSpPr>
          <p:spPr>
            <a:xfrm>
              <a:off x="4870457" y="2828286"/>
              <a:ext cx="4149900" cy="5135400"/>
            </a:xfrm>
            <a:prstGeom prst="rect">
              <a:avLst/>
            </a:prstGeom>
            <a:solidFill>
              <a:schemeClr val="accent5">
                <a:lumMod val="20000"/>
                <a:lumOff val="80000"/>
              </a:schemeClr>
            </a:solidFill>
            <a:ln>
              <a:noFill/>
            </a:ln>
          </p:spPr>
          <p:txBody>
            <a:bodyPr spcFirstLastPara="1" wrap="square" lIns="72000" tIns="62400" rIns="72000" bIns="62400" anchor="t" anchorCtr="0">
              <a:noAutofit/>
            </a:bodyPr>
            <a:lstStyle/>
            <a:p>
              <a:pPr marL="237091" marR="0" lvl="0" indent="-245558" algn="l" defTabSz="914446"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Intensify collaboration with DSBA and FOSS communities</a:t>
              </a:r>
            </a:p>
            <a:p>
              <a:pPr marL="237091" marR="0" lvl="0" indent="-245558" algn="l" defTabSz="914446"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Strengthen partnership with</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funded projects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on EU and member state level, including </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lighthouse</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 projects </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to enhance the functionality</a:t>
              </a: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Provide regular deep dive sessions using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de-facto standards to demonstrate how Data Spaces based on a federated Cloud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infrastructure</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can be </a:t>
              </a:r>
              <a:r>
                <a:rPr kumimoji="0" lang="en-US" sz="1400" b="0" i="0" u="none" strike="noStrike" kern="1200" cap="none" spc="0" normalizeH="0" baseline="0" noProof="0" dirty="0" err="1">
                  <a:ln>
                    <a:noFill/>
                  </a:ln>
                  <a:solidFill>
                    <a:srgbClr val="000000"/>
                  </a:solidFill>
                  <a:effectLst/>
                  <a:uLnTx/>
                  <a:uFillTx/>
                  <a:latin typeface="Calibri"/>
                  <a:ea typeface="+mn-ea"/>
                  <a:cs typeface="Arial"/>
                  <a:sym typeface="Arial"/>
                </a:rPr>
                <a:t>realised</a:t>
              </a:r>
              <a:endPar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endParaRPr>
            </a:p>
            <a:p>
              <a:pPr marL="237091" marR="0" lvl="0" indent="-245558"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Validate ‘Powered by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a:t>
              </a:r>
            </a:p>
            <a:p>
              <a:pPr marL="457246" marR="0" lvl="0" indent="0" algn="l" defTabSz="914446" rtl="0" eaLnBrk="1" fontAlgn="auto" latinLnBrk="0" hangingPunct="1">
                <a:lnSpc>
                  <a:spcPct val="100000"/>
                </a:lnSpc>
                <a:spcBef>
                  <a:spcPts val="267"/>
                </a:spcBef>
                <a:spcAft>
                  <a:spcPts val="0"/>
                </a:spcAft>
                <a:buClr>
                  <a:srgbClr val="000000"/>
                </a:buClr>
                <a:buSzPts val="1800"/>
                <a:buFontTx/>
                <a:buNone/>
                <a:tabLst/>
                <a:defRPr/>
              </a:pPr>
              <a:endParaRPr kumimoji="0" lang="en-US" sz="1300" b="1" i="0" u="none" strike="noStrike" kern="1200" cap="none" spc="0" normalizeH="0" baseline="0" noProof="0" dirty="0">
                <a:ln>
                  <a:noFill/>
                </a:ln>
                <a:solidFill>
                  <a:srgbClr val="000000"/>
                </a:solidFill>
                <a:effectLst/>
                <a:uLnTx/>
                <a:uFillTx/>
                <a:latin typeface="Segoe UI"/>
                <a:ea typeface="+mn-ea"/>
                <a:cs typeface="Arial"/>
                <a:sym typeface="Arial"/>
              </a:endParaRPr>
            </a:p>
          </p:txBody>
        </p:sp>
        <p:sp>
          <p:nvSpPr>
            <p:cNvPr id="12" name="Google Shape;1050;g295d8e3344c_0_1705">
              <a:extLst>
                <a:ext uri="{FF2B5EF4-FFF2-40B4-BE49-F238E27FC236}">
                  <a16:creationId xmlns:a16="http://schemas.microsoft.com/office/drawing/2014/main" id="{022CAA06-0B37-FF9E-4727-4FA75469764D}"/>
                </a:ext>
              </a:extLst>
            </p:cNvPr>
            <p:cNvSpPr/>
            <p:nvPr/>
          </p:nvSpPr>
          <p:spPr>
            <a:xfrm>
              <a:off x="5149851" y="2118675"/>
              <a:ext cx="444600" cy="373800"/>
            </a:xfrm>
            <a:prstGeom prst="ellipse">
              <a:avLst/>
            </a:prstGeom>
            <a:solidFill>
              <a:srgbClr val="C11DB5"/>
            </a:solidFill>
            <a:ln w="9525" cap="flat" cmpd="sng">
              <a:no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914446" rtl="0" eaLnBrk="1" fontAlgn="auto" latinLnBrk="0" hangingPunct="1">
                <a:lnSpc>
                  <a:spcPct val="100000"/>
                </a:lnSpc>
                <a:spcBef>
                  <a:spcPts val="0"/>
                </a:spcBef>
                <a:spcAft>
                  <a:spcPts val="0"/>
                </a:spcAft>
                <a:buClr>
                  <a:srgbClr val="000000"/>
                </a:buClr>
                <a:buSzPts val="2100"/>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sym typeface="Arial"/>
                </a:rPr>
                <a:t>2</a:t>
              </a:r>
              <a:endParaRPr kumimoji="0" lang="en-US" sz="1400" b="0" i="0" u="none" strike="noStrike" kern="1200" cap="none" spc="0" normalizeH="0" baseline="0" noProof="0" dirty="0">
                <a:ln>
                  <a:noFill/>
                </a:ln>
                <a:solidFill>
                  <a:srgbClr val="000000"/>
                </a:solidFill>
                <a:effectLst/>
                <a:uLnTx/>
                <a:uFillTx/>
                <a:latin typeface="Arial"/>
                <a:ea typeface="+mn-ea"/>
                <a:cs typeface="Arial"/>
                <a:sym typeface="Arial"/>
              </a:endParaRPr>
            </a:p>
          </p:txBody>
        </p:sp>
      </p:grpSp>
      <p:grpSp>
        <p:nvGrpSpPr>
          <p:cNvPr id="25" name="Gruppieren 24">
            <a:extLst>
              <a:ext uri="{FF2B5EF4-FFF2-40B4-BE49-F238E27FC236}">
                <a16:creationId xmlns:a16="http://schemas.microsoft.com/office/drawing/2014/main" id="{E4CA333D-7EAE-FA68-33F5-04E5BE8626B4}"/>
              </a:ext>
            </a:extLst>
          </p:cNvPr>
          <p:cNvGrpSpPr/>
          <p:nvPr/>
        </p:nvGrpSpPr>
        <p:grpSpPr>
          <a:xfrm>
            <a:off x="8913284" y="1275924"/>
            <a:ext cx="2768800" cy="4034788"/>
            <a:chOff x="13369926" y="1913886"/>
            <a:chExt cx="4153200" cy="6052182"/>
          </a:xfrm>
        </p:grpSpPr>
        <p:sp>
          <p:nvSpPr>
            <p:cNvPr id="6" name="Google Shape;1044;g295d8e3344c_0_1705">
              <a:extLst>
                <a:ext uri="{FF2B5EF4-FFF2-40B4-BE49-F238E27FC236}">
                  <a16:creationId xmlns:a16="http://schemas.microsoft.com/office/drawing/2014/main" id="{00D32BF7-C42D-5657-3FD2-E1D2A90DE1C8}"/>
                </a:ext>
              </a:extLst>
            </p:cNvPr>
            <p:cNvSpPr/>
            <p:nvPr/>
          </p:nvSpPr>
          <p:spPr>
            <a:xfrm>
              <a:off x="13369926" y="1913886"/>
              <a:ext cx="4153200" cy="926100"/>
            </a:xfrm>
            <a:prstGeom prst="rect">
              <a:avLst/>
            </a:prstGeom>
            <a:solidFill>
              <a:srgbClr val="465AFF"/>
            </a:solidFill>
            <a:ln>
              <a:noFill/>
            </a:ln>
          </p:spPr>
          <p:txBody>
            <a:bodyPr spcFirstLastPara="1" wrap="square" lIns="720083" tIns="62400" rIns="120000" bIns="62400" anchor="ctr" anchorCtr="0">
              <a:noAutofit/>
            </a:bodyPr>
            <a:lstStyle/>
            <a:p>
              <a:pPr marL="0" marR="0" lvl="0" indent="0" algn="l" defTabSz="914446" rtl="0" eaLnBrk="1" fontAlgn="auto" latinLnBrk="0" hangingPunct="1">
                <a:lnSpc>
                  <a:spcPct val="100000"/>
                </a:lnSpc>
                <a:spcBef>
                  <a:spcPts val="0"/>
                </a:spcBef>
                <a:spcAft>
                  <a:spcPts val="0"/>
                </a:spcAft>
                <a:buClr>
                  <a:srgbClr val="000000"/>
                </a:buClr>
                <a:buSzPts val="2100"/>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a:sym typeface="Arial"/>
                </a:rPr>
                <a:t>Growth of the Gaia-X ecosystem</a:t>
              </a:r>
            </a:p>
          </p:txBody>
        </p:sp>
        <p:sp>
          <p:nvSpPr>
            <p:cNvPr id="10" name="Google Shape;1048;g295d8e3344c_0_1705">
              <a:extLst>
                <a:ext uri="{FF2B5EF4-FFF2-40B4-BE49-F238E27FC236}">
                  <a16:creationId xmlns:a16="http://schemas.microsoft.com/office/drawing/2014/main" id="{EDAE20A9-7A64-B3C8-B403-2B215D5E0E4A}"/>
                </a:ext>
              </a:extLst>
            </p:cNvPr>
            <p:cNvSpPr/>
            <p:nvPr/>
          </p:nvSpPr>
          <p:spPr>
            <a:xfrm>
              <a:off x="13369926" y="2830668"/>
              <a:ext cx="4153200" cy="5135400"/>
            </a:xfrm>
            <a:prstGeom prst="rect">
              <a:avLst/>
            </a:prstGeom>
            <a:solidFill>
              <a:schemeClr val="accent5">
                <a:lumMod val="20000"/>
                <a:lumOff val="80000"/>
              </a:schemeClr>
            </a:solidFill>
            <a:ln>
              <a:noFill/>
            </a:ln>
          </p:spPr>
          <p:txBody>
            <a:bodyPr spcFirstLastPara="1" wrap="square" lIns="120000" tIns="62400" rIns="120000" bIns="62400" anchor="t" anchorCtr="0">
              <a:noAutofit/>
            </a:bodyPr>
            <a:lstStyle/>
            <a:p>
              <a:pPr marL="177818" marR="0" lvl="0" indent="-186285" algn="l" defTabSz="914446"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Demonstrate benefits for existing members</a:t>
              </a:r>
            </a:p>
            <a:p>
              <a:pPr marL="177818" marR="0" lvl="0" indent="-186285" algn="l" defTabSz="914446"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Provide added values for </a:t>
              </a:r>
              <a:r>
                <a:rPr kumimoji="0" lang="en-US" sz="1400" b="0" i="0" u="none" strike="noStrike" kern="1200" cap="none" spc="0" normalizeH="0" baseline="0" noProof="0" dirty="0" err="1">
                  <a:ln>
                    <a:noFill/>
                  </a:ln>
                  <a:solidFill>
                    <a:srgbClr val="000000"/>
                  </a:solidFill>
                  <a:effectLst/>
                  <a:uLnTx/>
                  <a:uFillTx/>
                  <a:latin typeface="Calibri"/>
                  <a:ea typeface="+mn-ea"/>
                  <a:cs typeface="Arial"/>
                  <a:sym typeface="Arial"/>
                </a:rPr>
                <a:t>organisations</a:t>
              </a: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to join </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Gaia-X</a:t>
              </a:r>
              <a:endPar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endParaRPr>
            </a:p>
            <a:p>
              <a:pPr marL="355636" marR="0" lvl="1" indent="-186285"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Large corporates for global reach</a:t>
              </a:r>
            </a:p>
            <a:p>
              <a:pPr marL="355636" marR="0" lvl="1" indent="-186285"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 Start-ups and SME for innovative solutions</a:t>
              </a:r>
            </a:p>
            <a:p>
              <a:pPr marL="355636" marR="0" lvl="1" indent="-186285"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Developers and Universities for technology excellence</a:t>
              </a:r>
            </a:p>
            <a:p>
              <a:pPr marL="177818" marR="0" lvl="0" indent="-186285"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Maximize the efficiency of the Committees and agile sprints</a:t>
              </a:r>
              <a:endParaRPr kumimoji="0" lang="en-US" sz="1400" b="0" i="0" u="none" strike="noStrike" kern="1200" cap="none" spc="0" normalizeH="0" baseline="0" noProof="0" dirty="0">
                <a:ln>
                  <a:noFill/>
                </a:ln>
                <a:solidFill>
                  <a:prstClr val="black"/>
                </a:solidFill>
                <a:effectLst/>
                <a:uLnTx/>
                <a:uFillTx/>
                <a:latin typeface="Calibri"/>
                <a:ea typeface="+mn-ea"/>
                <a:cs typeface="Arial"/>
                <a:sym typeface="Arial"/>
              </a:endParaRPr>
            </a:p>
            <a:p>
              <a:pPr marL="177818" marR="0" lvl="0" indent="-186285" algn="l" defTabSz="914446" rtl="0" eaLnBrk="1" fontAlgn="auto" latinLnBrk="0" hangingPunct="1">
                <a:lnSpc>
                  <a:spcPct val="100000"/>
                </a:lnSpc>
                <a:spcBef>
                  <a:spcPts val="267"/>
                </a:spcBef>
                <a:spcAft>
                  <a:spcPts val="0"/>
                </a:spcAft>
                <a:buClr>
                  <a:srgbClr val="000000"/>
                </a:buClr>
                <a:buSzPts val="2000"/>
                <a:buFont typeface="Noto Sans Symbols"/>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Grow the number of members</a:t>
              </a:r>
            </a:p>
            <a:p>
              <a:pPr marL="237091" marR="0" lvl="0" indent="-160883" algn="l" defTabSz="914446" rtl="0" eaLnBrk="1" fontAlgn="auto" latinLnBrk="0" hangingPunct="1">
                <a:lnSpc>
                  <a:spcPct val="100000"/>
                </a:lnSpc>
                <a:spcBef>
                  <a:spcPts val="267"/>
                </a:spcBef>
                <a:spcAft>
                  <a:spcPts val="0"/>
                </a:spcAft>
                <a:buClr>
                  <a:prstClr val="black"/>
                </a:buClr>
                <a:buSzPts val="1800"/>
                <a:buFontTx/>
                <a:buNone/>
                <a:tabLst/>
                <a:defRPr/>
              </a:pPr>
              <a:endParaRPr kumimoji="0" lang="en-US" sz="1300" b="1" i="0" u="none" strike="noStrike" kern="1200" cap="none" spc="0" normalizeH="0" baseline="0" noProof="0" dirty="0">
                <a:ln>
                  <a:noFill/>
                </a:ln>
                <a:solidFill>
                  <a:srgbClr val="000000"/>
                </a:solidFill>
                <a:effectLst/>
                <a:uLnTx/>
                <a:uFillTx/>
                <a:latin typeface="Segoe UI"/>
                <a:ea typeface="+mn-ea"/>
                <a:cs typeface="Arial"/>
                <a:sym typeface="Arial"/>
              </a:endParaRPr>
            </a:p>
          </p:txBody>
        </p:sp>
        <p:sp>
          <p:nvSpPr>
            <p:cNvPr id="13" name="Google Shape;1051;g295d8e3344c_0_1705">
              <a:extLst>
                <a:ext uri="{FF2B5EF4-FFF2-40B4-BE49-F238E27FC236}">
                  <a16:creationId xmlns:a16="http://schemas.microsoft.com/office/drawing/2014/main" id="{B8054F31-49DB-BF4D-A309-E3D2D8E242A2}"/>
                </a:ext>
              </a:extLst>
            </p:cNvPr>
            <p:cNvSpPr/>
            <p:nvPr/>
          </p:nvSpPr>
          <p:spPr>
            <a:xfrm>
              <a:off x="13630277" y="2121054"/>
              <a:ext cx="444600" cy="373800"/>
            </a:xfrm>
            <a:prstGeom prst="ellipse">
              <a:avLst/>
            </a:prstGeom>
            <a:solidFill>
              <a:srgbClr val="C11DB5"/>
            </a:solidFill>
            <a:ln w="9525" cap="flat" cmpd="sng">
              <a:no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914446" rtl="0" eaLnBrk="1" fontAlgn="auto" latinLnBrk="0" hangingPunct="1">
                <a:lnSpc>
                  <a:spcPct val="100000"/>
                </a:lnSpc>
                <a:spcBef>
                  <a:spcPts val="0"/>
                </a:spcBef>
                <a:spcAft>
                  <a:spcPts val="0"/>
                </a:spcAft>
                <a:buClr>
                  <a:srgbClr val="000000"/>
                </a:buClr>
                <a:buSzPts val="2100"/>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sym typeface="Arial"/>
                </a:rPr>
                <a:t>4</a:t>
              </a:r>
              <a:endParaRPr kumimoji="0" lang="en-US" sz="1400" b="0" i="0" u="none" strike="noStrike" kern="1200" cap="none" spc="0" normalizeH="0" baseline="0" noProof="0" dirty="0">
                <a:ln>
                  <a:noFill/>
                </a:ln>
                <a:solidFill>
                  <a:srgbClr val="000000"/>
                </a:solidFill>
                <a:effectLst/>
                <a:uLnTx/>
                <a:uFillTx/>
                <a:latin typeface="Arial"/>
                <a:ea typeface="+mn-ea"/>
                <a:cs typeface="Arial"/>
                <a:sym typeface="Arial"/>
              </a:endParaRPr>
            </a:p>
          </p:txBody>
        </p:sp>
      </p:grpSp>
      <p:grpSp>
        <p:nvGrpSpPr>
          <p:cNvPr id="22" name="Gruppieren 21">
            <a:extLst>
              <a:ext uri="{FF2B5EF4-FFF2-40B4-BE49-F238E27FC236}">
                <a16:creationId xmlns:a16="http://schemas.microsoft.com/office/drawing/2014/main" id="{0D4E1210-3CE4-E71F-B37D-68BE54F71DAF}"/>
              </a:ext>
            </a:extLst>
          </p:cNvPr>
          <p:cNvGrpSpPr/>
          <p:nvPr/>
        </p:nvGrpSpPr>
        <p:grpSpPr>
          <a:xfrm>
            <a:off x="393700" y="1275924"/>
            <a:ext cx="2768800" cy="4034788"/>
            <a:chOff x="590550" y="1913886"/>
            <a:chExt cx="4153200" cy="6052182"/>
          </a:xfrm>
        </p:grpSpPr>
        <p:sp>
          <p:nvSpPr>
            <p:cNvPr id="17" name="Google Shape;1055;g295d8e3344c_0_1705">
              <a:extLst>
                <a:ext uri="{FF2B5EF4-FFF2-40B4-BE49-F238E27FC236}">
                  <a16:creationId xmlns:a16="http://schemas.microsoft.com/office/drawing/2014/main" id="{E47901A7-8EBB-D94A-C174-45AEBF727491}"/>
                </a:ext>
              </a:extLst>
            </p:cNvPr>
            <p:cNvSpPr/>
            <p:nvPr/>
          </p:nvSpPr>
          <p:spPr>
            <a:xfrm>
              <a:off x="590550" y="1913886"/>
              <a:ext cx="4153200" cy="926100"/>
            </a:xfrm>
            <a:prstGeom prst="rect">
              <a:avLst/>
            </a:prstGeom>
            <a:solidFill>
              <a:srgbClr val="465AFF"/>
            </a:solidFill>
            <a:ln>
              <a:noFill/>
            </a:ln>
          </p:spPr>
          <p:txBody>
            <a:bodyPr spcFirstLastPara="1" wrap="square" lIns="720083" tIns="62400" rIns="120000" bIns="62400" anchor="ctr" anchorCtr="0">
              <a:noAutofit/>
            </a:bodyPr>
            <a:lstStyle/>
            <a:p>
              <a:pPr marL="0" marR="0" lvl="0" indent="0" algn="l" defTabSz="914446" rtl="0" eaLnBrk="1" fontAlgn="auto" latinLnBrk="0" hangingPunct="1">
                <a:lnSpc>
                  <a:spcPct val="100000"/>
                </a:lnSpc>
                <a:spcBef>
                  <a:spcPts val="0"/>
                </a:spcBef>
                <a:spcAft>
                  <a:spcPts val="0"/>
                </a:spcAft>
                <a:buClr>
                  <a:srgbClr val="000000"/>
                </a:buClr>
                <a:buSzPts val="2100"/>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a:sym typeface="Arial"/>
                </a:rPr>
                <a:t>End-user adoption strategy</a:t>
              </a:r>
              <a:endPar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endParaRPr>
            </a:p>
          </p:txBody>
        </p:sp>
        <p:sp>
          <p:nvSpPr>
            <p:cNvPr id="18" name="Google Shape;1056;g295d8e3344c_0_1705">
              <a:extLst>
                <a:ext uri="{FF2B5EF4-FFF2-40B4-BE49-F238E27FC236}">
                  <a16:creationId xmlns:a16="http://schemas.microsoft.com/office/drawing/2014/main" id="{40A877DF-979A-9A0E-BE2B-1A40AB8D3C90}"/>
                </a:ext>
              </a:extLst>
            </p:cNvPr>
            <p:cNvSpPr/>
            <p:nvPr/>
          </p:nvSpPr>
          <p:spPr>
            <a:xfrm>
              <a:off x="590550" y="2830668"/>
              <a:ext cx="4153200" cy="5135400"/>
            </a:xfrm>
            <a:prstGeom prst="rect">
              <a:avLst/>
            </a:prstGeom>
            <a:solidFill>
              <a:schemeClr val="accent5">
                <a:lumMod val="20000"/>
                <a:lumOff val="80000"/>
              </a:schemeClr>
            </a:solidFill>
            <a:ln>
              <a:noFill/>
            </a:ln>
          </p:spPr>
          <p:txBody>
            <a:bodyPr spcFirstLastPara="1" wrap="square" lIns="120000" tIns="62400" rIns="120000" bIns="62400" anchor="t" anchorCtr="0">
              <a:noAutofit/>
            </a:bodyPr>
            <a:lstStyle/>
            <a:p>
              <a:pPr marL="237091" marR="0" lvl="0" indent="-245558" algn="l" defTabSz="914446" rtl="0" eaLnBrk="1" fontAlgn="auto" latinLnBrk="0" hangingPunct="1">
                <a:lnSpc>
                  <a:spcPct val="100000"/>
                </a:lnSpc>
                <a:spcBef>
                  <a:spcPts val="267"/>
                </a:spcBef>
                <a:spcAft>
                  <a:spcPts val="0"/>
                </a:spcAft>
                <a:buClr>
                  <a:prstClr val="black"/>
                </a:buClr>
                <a:buSzPts val="2000"/>
                <a:buFont typeface="Noto Sans Symbols"/>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Increase the number of reference stories to enable the community in reference selling</a:t>
              </a:r>
            </a:p>
            <a:p>
              <a:pPr marL="237091" marR="0" lvl="0" indent="-245558" algn="l" defTabSz="914446" rtl="0" eaLnBrk="1" fontAlgn="auto" latinLnBrk="0" hangingPunct="1">
                <a:lnSpc>
                  <a:spcPct val="100000"/>
                </a:lnSpc>
                <a:spcBef>
                  <a:spcPts val="267"/>
                </a:spcBef>
                <a:spcAft>
                  <a:spcPts val="0"/>
                </a:spcAft>
                <a:buClr>
                  <a:prstClr val="black"/>
                </a:buClr>
                <a:buSzPts val="2000"/>
                <a:buFontTx/>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Policymakers supporting and advocating for the Gaia-X initiative in Europe</a:t>
              </a:r>
              <a:endParaRPr kumimoji="0" lang="en-US" sz="1400" b="0" i="1" u="none" strike="noStrike" kern="1200" cap="none" spc="0" normalizeH="0" baseline="0" noProof="0" dirty="0">
                <a:ln>
                  <a:noFill/>
                </a:ln>
                <a:solidFill>
                  <a:prstClr val="black"/>
                </a:solidFill>
                <a:effectLst/>
                <a:uLnTx/>
                <a:uFillTx/>
                <a:latin typeface="Calibri"/>
                <a:ea typeface="+mn-ea"/>
                <a:cs typeface="Arial"/>
                <a:sym typeface="Arial"/>
              </a:endParaRPr>
            </a:p>
            <a:p>
              <a:pPr marL="237091" marR="0" lvl="0" indent="-245558" algn="l" defTabSz="914446" rtl="0" eaLnBrk="1" fontAlgn="auto" latinLnBrk="0" hangingPunct="1">
                <a:lnSpc>
                  <a:spcPct val="100000"/>
                </a:lnSpc>
                <a:spcBef>
                  <a:spcPts val="267"/>
                </a:spcBef>
                <a:spcAft>
                  <a:spcPts val="0"/>
                </a:spcAft>
                <a:buClr>
                  <a:prstClr val="black"/>
                </a:buClr>
                <a:buSzPts val="2000"/>
                <a:buFontTx/>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Work with Cloud Service Providers, including </a:t>
              </a:r>
              <a:r>
                <a:rPr kumimoji="0" lang="en-US" sz="1400" b="0" i="0" u="none" strike="noStrike" kern="1200" cap="none" spc="0" normalizeH="0" baseline="0" noProof="0" dirty="0" err="1">
                  <a:ln>
                    <a:noFill/>
                  </a:ln>
                  <a:solidFill>
                    <a:prstClr val="black"/>
                  </a:solidFill>
                  <a:effectLst/>
                  <a:uLnTx/>
                  <a:uFillTx/>
                  <a:latin typeface="Calibri"/>
                  <a:ea typeface="+mn-ea"/>
                  <a:cs typeface="Arial"/>
                  <a:sym typeface="Arial"/>
                </a:rPr>
                <a:t>Hyperscalers</a:t>
              </a:r>
              <a:r>
                <a:rPr kumimoji="0" lang="en-US" sz="1400" b="0" i="0" u="none" strike="noStrike" kern="1200" cap="none" spc="0" normalizeH="0" baseline="0" noProof="0" dirty="0">
                  <a:ln>
                    <a:noFill/>
                  </a:ln>
                  <a:solidFill>
                    <a:prstClr val="black"/>
                  </a:solidFill>
                  <a:effectLst/>
                  <a:uLnTx/>
                  <a:uFillTx/>
                  <a:latin typeface="Calibri"/>
                  <a:ea typeface="+mn-ea"/>
                  <a:cs typeface="Arial"/>
                  <a:sym typeface="Arial"/>
                </a:rPr>
                <a:t>, while maintaining sovereignty through Gaia-X rules</a:t>
              </a:r>
            </a:p>
            <a:p>
              <a:pPr marL="237091" marR="0" lvl="0" indent="-245558" algn="l" defTabSz="914446" rtl="0" eaLnBrk="1" fontAlgn="auto" latinLnBrk="0" hangingPunct="1">
                <a:lnSpc>
                  <a:spcPct val="100000"/>
                </a:lnSpc>
                <a:spcBef>
                  <a:spcPts val="267"/>
                </a:spcBef>
                <a:spcAft>
                  <a:spcPts val="0"/>
                </a:spcAft>
                <a:buClr>
                  <a:prstClr val="black"/>
                </a:buClr>
                <a:buSzPts val="2000"/>
                <a:buFontTx/>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a:sym typeface="Arial"/>
                </a:rPr>
                <a:t>Establish Hubs in European countries which are not active yet</a:t>
              </a:r>
              <a:endParaRPr kumimoji="0" lang="en-US" sz="14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19" name="Google Shape;1057;g295d8e3344c_0_1705">
              <a:extLst>
                <a:ext uri="{FF2B5EF4-FFF2-40B4-BE49-F238E27FC236}">
                  <a16:creationId xmlns:a16="http://schemas.microsoft.com/office/drawing/2014/main" id="{39D6D7D9-B404-988E-A080-92B860DD773B}"/>
                </a:ext>
              </a:extLst>
            </p:cNvPr>
            <p:cNvSpPr/>
            <p:nvPr/>
          </p:nvSpPr>
          <p:spPr>
            <a:xfrm>
              <a:off x="854084" y="2118675"/>
              <a:ext cx="447900" cy="373800"/>
            </a:xfrm>
            <a:prstGeom prst="ellipse">
              <a:avLst/>
            </a:prstGeom>
            <a:solidFill>
              <a:srgbClr val="C11DB5"/>
            </a:solidFill>
            <a:ln w="0" cap="flat" cmpd="sng">
              <a:no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914446" rtl="0" eaLnBrk="1" fontAlgn="auto" latinLnBrk="0" hangingPunct="1">
                <a:lnSpc>
                  <a:spcPct val="100000"/>
                </a:lnSpc>
                <a:spcBef>
                  <a:spcPts val="0"/>
                </a:spcBef>
                <a:spcAft>
                  <a:spcPts val="0"/>
                </a:spcAft>
                <a:buClr>
                  <a:srgbClr val="000000"/>
                </a:buClr>
                <a:buSzPts val="2100"/>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sym typeface="Arial"/>
                </a:rPr>
                <a:t>1</a:t>
              </a:r>
              <a:endParaRPr kumimoji="0" lang="en-US" sz="1400" b="0" i="0" u="none" strike="noStrike" kern="1200" cap="none" spc="0" normalizeH="0" baseline="0" noProof="0" dirty="0">
                <a:ln>
                  <a:noFill/>
                </a:ln>
                <a:solidFill>
                  <a:srgbClr val="000000"/>
                </a:solidFill>
                <a:effectLst/>
                <a:uLnTx/>
                <a:uFillTx/>
                <a:latin typeface="Arial"/>
                <a:ea typeface="+mn-ea"/>
                <a:cs typeface="Arial"/>
                <a:sym typeface="Arial"/>
              </a:endParaRPr>
            </a:p>
          </p:txBody>
        </p:sp>
      </p:grpSp>
      <p:grpSp>
        <p:nvGrpSpPr>
          <p:cNvPr id="26" name="Gruppieren 25">
            <a:extLst>
              <a:ext uri="{FF2B5EF4-FFF2-40B4-BE49-F238E27FC236}">
                <a16:creationId xmlns:a16="http://schemas.microsoft.com/office/drawing/2014/main" id="{649E07C6-4AF1-E8A1-DF17-93EC637E363B}"/>
              </a:ext>
            </a:extLst>
          </p:cNvPr>
          <p:cNvGrpSpPr/>
          <p:nvPr/>
        </p:nvGrpSpPr>
        <p:grpSpPr>
          <a:xfrm>
            <a:off x="383120" y="5310861"/>
            <a:ext cx="11400402" cy="870039"/>
            <a:chOff x="574679" y="7966292"/>
            <a:chExt cx="17100603" cy="1305058"/>
          </a:xfrm>
        </p:grpSpPr>
        <p:sp>
          <p:nvSpPr>
            <p:cNvPr id="7" name="Google Shape;1045;g295d8e3344c_0_1705">
              <a:extLst>
                <a:ext uri="{FF2B5EF4-FFF2-40B4-BE49-F238E27FC236}">
                  <a16:creationId xmlns:a16="http://schemas.microsoft.com/office/drawing/2014/main" id="{120AD181-EA7F-98F8-DD00-423C5F998106}"/>
                </a:ext>
              </a:extLst>
            </p:cNvPr>
            <p:cNvSpPr/>
            <p:nvPr/>
          </p:nvSpPr>
          <p:spPr>
            <a:xfrm>
              <a:off x="574682" y="8302050"/>
              <a:ext cx="17100600" cy="969300"/>
            </a:xfrm>
            <a:prstGeom prst="rect">
              <a:avLst/>
            </a:prstGeom>
            <a:solidFill>
              <a:srgbClr val="B900FF"/>
            </a:solidFill>
            <a:ln>
              <a:noFill/>
            </a:ln>
          </p:spPr>
          <p:txBody>
            <a:bodyPr spcFirstLastPara="1" wrap="square" lIns="48000" tIns="48000" rIns="48000" bIns="48000"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Pts val="3000"/>
                <a:buFontTx/>
                <a:buNone/>
                <a:tabLst/>
                <a:defRPr/>
              </a:pPr>
              <a:r>
                <a:rPr kumimoji="0" lang="en-US" sz="2000" b="1" i="0" u="none" strike="noStrike" kern="0" cap="none" spc="0" normalizeH="0" baseline="0" noProof="0" dirty="0">
                  <a:ln>
                    <a:noFill/>
                  </a:ln>
                  <a:solidFill>
                    <a:srgbClr val="FFFFFF"/>
                  </a:solidFill>
                  <a:effectLst/>
                  <a:uLnTx/>
                  <a:uFillTx/>
                  <a:latin typeface="Arial"/>
                  <a:ea typeface="+mn-ea"/>
                  <a:cs typeface="Arial"/>
                  <a:sym typeface="Arial"/>
                </a:rPr>
                <a:t>Driven by a growth and service oriented team providing thought leadership to the market</a:t>
              </a:r>
            </a:p>
          </p:txBody>
        </p:sp>
        <p:sp>
          <p:nvSpPr>
            <p:cNvPr id="14" name="Google Shape;1052;g295d8e3344c_0_1705">
              <a:extLst>
                <a:ext uri="{FF2B5EF4-FFF2-40B4-BE49-F238E27FC236}">
                  <a16:creationId xmlns:a16="http://schemas.microsoft.com/office/drawing/2014/main" id="{5DCF2C03-6B29-5A0F-C902-B21A61046C7C}"/>
                </a:ext>
              </a:extLst>
            </p:cNvPr>
            <p:cNvSpPr/>
            <p:nvPr/>
          </p:nvSpPr>
          <p:spPr>
            <a:xfrm rot="5400000">
              <a:off x="2502329" y="6038642"/>
              <a:ext cx="297600" cy="4152900"/>
            </a:xfrm>
            <a:prstGeom prst="homePlate">
              <a:avLst>
                <a:gd name="adj" fmla="val 100000"/>
              </a:avLst>
            </a:prstGeom>
            <a:solidFill>
              <a:srgbClr val="B900FF"/>
            </a:solidFill>
            <a:ln>
              <a:noFill/>
            </a:ln>
          </p:spPr>
          <p:txBody>
            <a:bodyPr spcFirstLastPara="1" wrap="square" lIns="48000" tIns="48000" rIns="48000" bIns="48000"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Pts val="3000"/>
                <a:buFontTx/>
                <a:buNone/>
                <a:tabLst/>
                <a:defRPr/>
              </a:pPr>
              <a:endParaRPr kumimoji="0" lang="en-US"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Google Shape;1053;g295d8e3344c_0_1705">
              <a:extLst>
                <a:ext uri="{FF2B5EF4-FFF2-40B4-BE49-F238E27FC236}">
                  <a16:creationId xmlns:a16="http://schemas.microsoft.com/office/drawing/2014/main" id="{54F58A06-C9A5-868C-2A55-80DB1CE75F78}"/>
                </a:ext>
              </a:extLst>
            </p:cNvPr>
            <p:cNvSpPr/>
            <p:nvPr/>
          </p:nvSpPr>
          <p:spPr>
            <a:xfrm rot="5400000">
              <a:off x="6780557" y="6052046"/>
              <a:ext cx="297600" cy="4149900"/>
            </a:xfrm>
            <a:prstGeom prst="homePlate">
              <a:avLst>
                <a:gd name="adj" fmla="val 100000"/>
              </a:avLst>
            </a:prstGeom>
            <a:solidFill>
              <a:srgbClr val="B900FF"/>
            </a:solidFill>
            <a:ln>
              <a:noFill/>
            </a:ln>
          </p:spPr>
          <p:txBody>
            <a:bodyPr spcFirstLastPara="1" wrap="square" lIns="48000" tIns="48000" rIns="48000" bIns="48000"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Pts val="3000"/>
                <a:buFontTx/>
                <a:buNone/>
                <a:tabLst/>
                <a:defRPr/>
              </a:pPr>
              <a:endParaRPr kumimoji="0" lang="en-US"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Google Shape;1054;g295d8e3344c_0_1705">
              <a:extLst>
                <a:ext uri="{FF2B5EF4-FFF2-40B4-BE49-F238E27FC236}">
                  <a16:creationId xmlns:a16="http://schemas.microsoft.com/office/drawing/2014/main" id="{0AE14CDD-DC1A-B2B2-9426-6B97C709B6B0}"/>
                </a:ext>
              </a:extLst>
            </p:cNvPr>
            <p:cNvSpPr/>
            <p:nvPr/>
          </p:nvSpPr>
          <p:spPr>
            <a:xfrm rot="5400000">
              <a:off x="15297584" y="6050546"/>
              <a:ext cx="297600" cy="4152900"/>
            </a:xfrm>
            <a:prstGeom prst="homePlate">
              <a:avLst>
                <a:gd name="adj" fmla="val 100000"/>
              </a:avLst>
            </a:prstGeom>
            <a:solidFill>
              <a:srgbClr val="B900FF"/>
            </a:solidFill>
            <a:ln>
              <a:noFill/>
            </a:ln>
          </p:spPr>
          <p:txBody>
            <a:bodyPr spcFirstLastPara="1" wrap="square" lIns="48000" tIns="48000" rIns="48000" bIns="48000"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Pts val="3000"/>
                <a:buFontTx/>
                <a:buNone/>
                <a:tabLst/>
                <a:defRPr/>
              </a:pPr>
              <a:endParaRPr kumimoji="0" lang="en-US"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0" name="Google Shape;1058;g295d8e3344c_0_1705">
              <a:extLst>
                <a:ext uri="{FF2B5EF4-FFF2-40B4-BE49-F238E27FC236}">
                  <a16:creationId xmlns:a16="http://schemas.microsoft.com/office/drawing/2014/main" id="{A56B13AA-95FC-E623-B524-A531E3B37759}"/>
                </a:ext>
              </a:extLst>
            </p:cNvPr>
            <p:cNvSpPr/>
            <p:nvPr/>
          </p:nvSpPr>
          <p:spPr>
            <a:xfrm rot="5400000">
              <a:off x="11033558" y="6050546"/>
              <a:ext cx="297600" cy="4152900"/>
            </a:xfrm>
            <a:prstGeom prst="homePlate">
              <a:avLst>
                <a:gd name="adj" fmla="val 100000"/>
              </a:avLst>
            </a:prstGeom>
            <a:solidFill>
              <a:srgbClr val="B900FF"/>
            </a:solidFill>
            <a:ln>
              <a:noFill/>
            </a:ln>
          </p:spPr>
          <p:txBody>
            <a:bodyPr spcFirstLastPara="1" wrap="square" lIns="48000" tIns="48000" rIns="48000" bIns="48000"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Pts val="3000"/>
                <a:buFontTx/>
                <a:buNone/>
                <a:tabLst/>
                <a:defRPr/>
              </a:pPr>
              <a:endParaRPr kumimoji="0" lang="en-US" sz="2000" b="1" i="0" u="none" strike="noStrike" kern="0" cap="none" spc="0" normalizeH="0" baseline="0" noProof="0">
                <a:ln>
                  <a:noFill/>
                </a:ln>
                <a:solidFill>
                  <a:srgbClr val="FFFFFF"/>
                </a:solidFill>
                <a:effectLst/>
                <a:uLnTx/>
                <a:uFillTx/>
                <a:latin typeface="Arial"/>
                <a:ea typeface="+mn-ea"/>
                <a:cs typeface="Arial"/>
                <a:sym typeface="Arial"/>
              </a:endParaRPr>
            </a:p>
          </p:txBody>
        </p:sp>
      </p:grpSp>
    </p:spTree>
    <p:extLst>
      <p:ext uri="{BB962C8B-B14F-4D97-AF65-F5344CB8AC3E}">
        <p14:creationId xmlns:p14="http://schemas.microsoft.com/office/powerpoint/2010/main" val="394224853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2B614AA-3121-BC97-7779-E7665CDEEB04}"/>
              </a:ext>
            </a:extLst>
          </p:cNvPr>
          <p:cNvPicPr>
            <a:picLocks noChangeAspect="1"/>
          </p:cNvPicPr>
          <p:nvPr/>
        </p:nvPicPr>
        <p:blipFill>
          <a:blip r:embed="rId3"/>
          <a:stretch>
            <a:fillRect/>
          </a:stretch>
        </p:blipFill>
        <p:spPr>
          <a:xfrm>
            <a:off x="357065" y="1031015"/>
            <a:ext cx="11310327" cy="5826984"/>
          </a:xfrm>
          <a:prstGeom prst="rect">
            <a:avLst/>
          </a:prstGeom>
        </p:spPr>
      </p:pic>
      <p:sp>
        <p:nvSpPr>
          <p:cNvPr id="3" name="Titel 2">
            <a:extLst>
              <a:ext uri="{FF2B5EF4-FFF2-40B4-BE49-F238E27FC236}">
                <a16:creationId xmlns:a16="http://schemas.microsoft.com/office/drawing/2014/main" id="{E79D264B-C6C8-7527-275F-A5BE21278630}"/>
              </a:ext>
            </a:extLst>
          </p:cNvPr>
          <p:cNvSpPr>
            <a:spLocks noGrp="1"/>
          </p:cNvSpPr>
          <p:nvPr>
            <p:ph type="title"/>
          </p:nvPr>
        </p:nvSpPr>
        <p:spPr/>
        <p:txBody>
          <a:bodyPr/>
          <a:lstStyle/>
          <a:p>
            <a:r>
              <a:rPr lang="de-DE" dirty="0"/>
              <a:t>Gaia-X Strategic Roadmap 2024</a:t>
            </a:r>
          </a:p>
        </p:txBody>
      </p:sp>
    </p:spTree>
    <p:extLst>
      <p:ext uri="{BB962C8B-B14F-4D97-AF65-F5344CB8AC3E}">
        <p14:creationId xmlns:p14="http://schemas.microsoft.com/office/powerpoint/2010/main" val="359504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5" name="Google Shape;785;p27"/>
          <p:cNvSpPr txBox="1"/>
          <p:nvPr/>
        </p:nvSpPr>
        <p:spPr>
          <a:xfrm>
            <a:off x="1873564" y="487078"/>
            <a:ext cx="7727638" cy="749512"/>
          </a:xfrm>
          <a:prstGeom prst="rect">
            <a:avLst/>
          </a:prstGeom>
          <a:noFill/>
          <a:ln>
            <a:noFill/>
          </a:ln>
        </p:spPr>
        <p:txBody>
          <a:bodyPr spcFirstLastPara="1" wrap="square" lIns="0" tIns="0" rIns="0" bIns="0" anchor="t" anchorCtr="0">
            <a:noAutofit/>
          </a:bodyPr>
          <a:lstStyle/>
          <a:p>
            <a:pPr algn="ctr" defTabSz="914446"/>
            <a:endParaRPr sz="3600" b="1" kern="1200">
              <a:solidFill>
                <a:srgbClr val="1F497D"/>
              </a:solidFill>
              <a:latin typeface="Calibri"/>
              <a:ea typeface="Calibri"/>
              <a:cs typeface="Calibri"/>
              <a:sym typeface="Calibri"/>
            </a:endParaRPr>
          </a:p>
        </p:txBody>
      </p:sp>
      <p:sp>
        <p:nvSpPr>
          <p:cNvPr id="792" name="Google Shape;792;p27"/>
          <p:cNvSpPr txBox="1"/>
          <p:nvPr/>
        </p:nvSpPr>
        <p:spPr>
          <a:xfrm>
            <a:off x="411144" y="336165"/>
            <a:ext cx="9710738" cy="430887"/>
          </a:xfrm>
          <a:prstGeom prst="rect">
            <a:avLst/>
          </a:prstGeom>
          <a:noFill/>
          <a:ln>
            <a:noFill/>
          </a:ln>
        </p:spPr>
        <p:txBody>
          <a:bodyPr spcFirstLastPara="1" wrap="square" lIns="0" tIns="0" rIns="0" bIns="0" anchor="t" anchorCtr="0">
            <a:spAutoFit/>
          </a:bodyPr>
          <a:lstStyle/>
          <a:p>
            <a:pPr defTabSz="914446"/>
            <a:r>
              <a:rPr lang="en-US" sz="2800" b="1" kern="1200">
                <a:solidFill>
                  <a:prstClr val="white"/>
                </a:solidFill>
                <a:latin typeface="Titillium Web"/>
                <a:ea typeface="Titillium Web"/>
                <a:cs typeface="Titillium Web"/>
                <a:sym typeface="Titillium Web"/>
              </a:rPr>
              <a:t>Gaia-X Mission</a:t>
            </a:r>
            <a:endParaRPr sz="1200" kern="1200">
              <a:solidFill>
                <a:prstClr val="black"/>
              </a:solidFill>
              <a:latin typeface="Segoe UI"/>
              <a:ea typeface="+mn-ea"/>
              <a:cs typeface="+mn-cs"/>
            </a:endParaRPr>
          </a:p>
        </p:txBody>
      </p:sp>
      <p:sp>
        <p:nvSpPr>
          <p:cNvPr id="3" name="Google Shape;1041;g295d8e3344c_0_1705">
            <a:extLst>
              <a:ext uri="{FF2B5EF4-FFF2-40B4-BE49-F238E27FC236}">
                <a16:creationId xmlns:a16="http://schemas.microsoft.com/office/drawing/2014/main" id="{6B068A1B-CB29-65BC-74B3-6B0D4E47180D}"/>
              </a:ext>
            </a:extLst>
          </p:cNvPr>
          <p:cNvSpPr txBox="1"/>
          <p:nvPr/>
        </p:nvSpPr>
        <p:spPr>
          <a:xfrm>
            <a:off x="393551" y="505637"/>
            <a:ext cx="9710800" cy="984885"/>
          </a:xfrm>
          <a:prstGeom prst="rect">
            <a:avLst/>
          </a:prstGeom>
          <a:noFill/>
          <a:ln>
            <a:noFill/>
          </a:ln>
        </p:spPr>
        <p:txBody>
          <a:bodyPr spcFirstLastPara="1" wrap="square" lIns="0" tIns="0" rIns="0" bIns="0" anchor="t" anchorCtr="0">
            <a:spAutoFit/>
          </a:bodyPr>
          <a:lstStyle/>
          <a:p>
            <a:pPr defTabSz="914446"/>
            <a:r>
              <a:rPr lang="de-DE" sz="3200" kern="1200" dirty="0">
                <a:solidFill>
                  <a:srgbClr val="000094"/>
                </a:solidFill>
                <a:latin typeface="Calibri" panose="020F0502020204030204" pitchFamily="34" charset="0"/>
                <a:ea typeface="+mn-ea"/>
                <a:cs typeface="Calibri" panose="020F0502020204030204" pitchFamily="34" charset="0"/>
              </a:rPr>
              <a:t>BDVA, FIWARE, GAIA-X und IDSA </a:t>
            </a:r>
            <a:r>
              <a:rPr lang="de-DE" sz="3200" kern="1200" dirty="0" err="1">
                <a:solidFill>
                  <a:srgbClr val="000094"/>
                </a:solidFill>
                <a:latin typeface="Calibri" panose="020F0502020204030204" pitchFamily="34" charset="0"/>
                <a:ea typeface="+mn-ea"/>
                <a:cs typeface="Calibri" panose="020F0502020204030204" pitchFamily="34" charset="0"/>
              </a:rPr>
              <a:t>created</a:t>
            </a:r>
            <a:r>
              <a:rPr lang="de-DE" sz="3200" kern="1200" dirty="0">
                <a:solidFill>
                  <a:srgbClr val="000094"/>
                </a:solidFill>
                <a:latin typeface="Calibri" panose="020F0502020204030204" pitchFamily="34" charset="0"/>
                <a:ea typeface="+mn-ea"/>
                <a:cs typeface="Calibri" panose="020F0502020204030204" pitchFamily="34" charset="0"/>
              </a:rPr>
              <a:t> </a:t>
            </a:r>
            <a:r>
              <a:rPr lang="de-DE" sz="3200" kern="1200" dirty="0" err="1">
                <a:solidFill>
                  <a:srgbClr val="000094"/>
                </a:solidFill>
                <a:latin typeface="Calibri" panose="020F0502020204030204" pitchFamily="34" charset="0"/>
                <a:ea typeface="+mn-ea"/>
                <a:cs typeface="Calibri" panose="020F0502020204030204" pitchFamily="34" charset="0"/>
              </a:rPr>
              <a:t>the</a:t>
            </a:r>
            <a:r>
              <a:rPr lang="de-DE" sz="3200" kern="1200" dirty="0">
                <a:solidFill>
                  <a:srgbClr val="000094"/>
                </a:solidFill>
                <a:latin typeface="Calibri" panose="020F0502020204030204" pitchFamily="34" charset="0"/>
                <a:ea typeface="+mn-ea"/>
                <a:cs typeface="Calibri" panose="020F0502020204030204" pitchFamily="34" charset="0"/>
              </a:rPr>
              <a:t> Data Spaces Business Alliance on September 23rd, 2021</a:t>
            </a:r>
            <a:endParaRPr lang="en-US" sz="3200" kern="1200" dirty="0">
              <a:solidFill>
                <a:srgbClr val="000094"/>
              </a:solidFill>
              <a:latin typeface="Calibri" panose="020F0502020204030204" pitchFamily="34" charset="0"/>
              <a:ea typeface="+mn-ea"/>
              <a:cs typeface="Calibri" panose="020F0502020204030204" pitchFamily="34" charset="0"/>
            </a:endParaRPr>
          </a:p>
        </p:txBody>
      </p:sp>
      <p:sp>
        <p:nvSpPr>
          <p:cNvPr id="4" name="Content Placeholder 1">
            <a:extLst>
              <a:ext uri="{FF2B5EF4-FFF2-40B4-BE49-F238E27FC236}">
                <a16:creationId xmlns:a16="http://schemas.microsoft.com/office/drawing/2014/main" id="{DBE5EC40-B895-AA2D-F149-E3A3E5B2234E}"/>
              </a:ext>
            </a:extLst>
          </p:cNvPr>
          <p:cNvSpPr txBox="1">
            <a:spLocks/>
          </p:cNvSpPr>
          <p:nvPr/>
        </p:nvSpPr>
        <p:spPr>
          <a:xfrm>
            <a:off x="304801" y="1536884"/>
            <a:ext cx="4178449" cy="4064000"/>
          </a:xfrm>
          <a:prstGeom prst="rect">
            <a:avLst/>
          </a:prstGeom>
        </p:spPr>
        <p:txBody>
          <a:bodyPr vert="horz" lIns="91440" tIns="45720" rIns="91440" bIns="45720" rtlCol="0" anchor="t">
            <a:noAutofit/>
          </a:bodyPr>
          <a:lstStyle>
            <a:lvl1pPr marL="371404" indent="-371404" algn="l" defTabSz="495207" rtl="0" eaLnBrk="0" fontAlgn="base" hangingPunct="0">
              <a:spcBef>
                <a:spcPct val="20000"/>
              </a:spcBef>
              <a:spcAft>
                <a:spcPct val="0"/>
              </a:spcAft>
              <a:buFont typeface="Arial" charset="0"/>
              <a:buChar char="•"/>
              <a:defRPr sz="3465" kern="1200">
                <a:solidFill>
                  <a:schemeClr val="tx1"/>
                </a:solidFill>
                <a:latin typeface="+mn-lt"/>
                <a:ea typeface="ＭＳ Ｐゴシック" charset="0"/>
                <a:cs typeface="ＭＳ Ｐゴシック" charset="0"/>
              </a:defRPr>
            </a:lvl1pPr>
            <a:lvl2pPr marL="804709" indent="-309504" algn="l" defTabSz="495207" rtl="0" eaLnBrk="0" fontAlgn="base" hangingPunct="0">
              <a:spcBef>
                <a:spcPct val="20000"/>
              </a:spcBef>
              <a:spcAft>
                <a:spcPct val="0"/>
              </a:spcAft>
              <a:buFont typeface="Arial" charset="0"/>
              <a:buChar char="–"/>
              <a:defRPr sz="3033" kern="1200">
                <a:solidFill>
                  <a:schemeClr val="tx1"/>
                </a:solidFill>
                <a:latin typeface="+mn-lt"/>
                <a:ea typeface="ＭＳ Ｐゴシック" charset="0"/>
                <a:cs typeface="+mn-cs"/>
              </a:defRPr>
            </a:lvl2pPr>
            <a:lvl3pPr marL="1238014" indent="-247603" algn="l" defTabSz="495207" rtl="0" eaLnBrk="0" fontAlgn="base" hangingPunct="0">
              <a:spcBef>
                <a:spcPct val="20000"/>
              </a:spcBef>
              <a:spcAft>
                <a:spcPct val="0"/>
              </a:spcAft>
              <a:buFont typeface="Arial" charset="0"/>
              <a:buChar char="•"/>
              <a:defRPr sz="2599" kern="1200">
                <a:solidFill>
                  <a:schemeClr val="tx1"/>
                </a:solidFill>
                <a:latin typeface="+mn-lt"/>
                <a:ea typeface="ＭＳ Ｐゴシック" charset="0"/>
                <a:cs typeface="+mn-cs"/>
              </a:defRPr>
            </a:lvl3pPr>
            <a:lvl4pPr marL="1733220" indent="-247603" algn="l" defTabSz="495207" rtl="0" eaLnBrk="0" fontAlgn="base" hangingPunct="0">
              <a:spcBef>
                <a:spcPct val="20000"/>
              </a:spcBef>
              <a:spcAft>
                <a:spcPct val="0"/>
              </a:spcAft>
              <a:buFont typeface="Arial" charset="0"/>
              <a:buChar char="–"/>
              <a:defRPr sz="2167" kern="1200">
                <a:solidFill>
                  <a:schemeClr val="tx1"/>
                </a:solidFill>
                <a:latin typeface="+mn-lt"/>
                <a:ea typeface="ＭＳ Ｐゴシック" charset="0"/>
                <a:cs typeface="+mn-cs"/>
              </a:defRPr>
            </a:lvl4pPr>
            <a:lvl5pPr marL="2228427" indent="-247603" algn="l" defTabSz="495207" rtl="0" eaLnBrk="0" fontAlgn="base" hangingPunct="0">
              <a:spcBef>
                <a:spcPct val="20000"/>
              </a:spcBef>
              <a:spcAft>
                <a:spcPct val="0"/>
              </a:spcAft>
              <a:buFont typeface="Arial" charset="0"/>
              <a:buChar char="»"/>
              <a:defRPr sz="2167" kern="1200">
                <a:solidFill>
                  <a:schemeClr val="tx1"/>
                </a:solidFill>
                <a:latin typeface="+mn-lt"/>
                <a:ea typeface="ＭＳ Ｐゴシック" charset="0"/>
                <a:cs typeface="+mn-cs"/>
              </a:defRPr>
            </a:lvl5pPr>
            <a:lvl6pPr marL="2723631" indent="-247603" algn="l" defTabSz="495207" rtl="0" eaLnBrk="1" latinLnBrk="0" hangingPunct="1">
              <a:spcBef>
                <a:spcPct val="20000"/>
              </a:spcBef>
              <a:buFont typeface="Arial"/>
              <a:buChar char="•"/>
              <a:defRPr sz="2167" kern="1200">
                <a:solidFill>
                  <a:schemeClr val="tx1"/>
                </a:solidFill>
                <a:latin typeface="+mn-lt"/>
                <a:ea typeface="+mn-ea"/>
                <a:cs typeface="+mn-cs"/>
              </a:defRPr>
            </a:lvl6pPr>
            <a:lvl7pPr marL="3218838" indent="-247603" algn="l" defTabSz="495207" rtl="0" eaLnBrk="1" latinLnBrk="0" hangingPunct="1">
              <a:spcBef>
                <a:spcPct val="20000"/>
              </a:spcBef>
              <a:buFont typeface="Arial"/>
              <a:buChar char="•"/>
              <a:defRPr sz="2167" kern="1200">
                <a:solidFill>
                  <a:schemeClr val="tx1"/>
                </a:solidFill>
                <a:latin typeface="+mn-lt"/>
                <a:ea typeface="+mn-ea"/>
                <a:cs typeface="+mn-cs"/>
              </a:defRPr>
            </a:lvl7pPr>
            <a:lvl8pPr marL="3714044" indent="-247603" algn="l" defTabSz="495207" rtl="0" eaLnBrk="1" latinLnBrk="0" hangingPunct="1">
              <a:spcBef>
                <a:spcPct val="20000"/>
              </a:spcBef>
              <a:buFont typeface="Arial"/>
              <a:buChar char="•"/>
              <a:defRPr sz="2167" kern="1200">
                <a:solidFill>
                  <a:schemeClr val="tx1"/>
                </a:solidFill>
                <a:latin typeface="+mn-lt"/>
                <a:ea typeface="+mn-ea"/>
                <a:cs typeface="+mn-cs"/>
              </a:defRPr>
            </a:lvl8pPr>
            <a:lvl9pPr marL="4209247" indent="-247603" algn="l" defTabSz="495207" rtl="0" eaLnBrk="1" latinLnBrk="0" hangingPunct="1">
              <a:spcBef>
                <a:spcPct val="20000"/>
              </a:spcBef>
              <a:buFont typeface="Arial"/>
              <a:buChar char="•"/>
              <a:defRPr sz="2167" kern="1200">
                <a:solidFill>
                  <a:schemeClr val="tx1"/>
                </a:solidFill>
                <a:latin typeface="+mn-lt"/>
                <a:ea typeface="+mn-ea"/>
                <a:cs typeface="+mn-cs"/>
              </a:defRPr>
            </a:lvl9pPr>
          </a:lstStyle>
          <a:p>
            <a:pPr marL="371423" indent="-371423" defTabSz="495232">
              <a:spcBef>
                <a:spcPts val="0"/>
              </a:spcBef>
              <a:spcAft>
                <a:spcPts val="0"/>
              </a:spcAft>
              <a:buFont typeface="Arial" panose="020B0604020202020204" pitchFamily="34" charset="0"/>
              <a:buChar char="•"/>
            </a:pPr>
            <a:r>
              <a:rPr lang="de-DE" sz="2800" b="1" dirty="0" err="1">
                <a:solidFill>
                  <a:srgbClr val="000000"/>
                </a:solidFill>
                <a:latin typeface="Calibri" panose="020F0502020204030204" pitchFamily="34" charset="0"/>
                <a:cs typeface="Calibri" panose="020F0502020204030204" pitchFamily="34" charset="0"/>
              </a:rPr>
              <a:t>One</a:t>
            </a:r>
            <a:r>
              <a:rPr lang="de-DE" sz="2800" b="1" dirty="0">
                <a:solidFill>
                  <a:srgbClr val="000000"/>
                </a:solidFill>
                <a:latin typeface="Calibri" panose="020F0502020204030204" pitchFamily="34" charset="0"/>
                <a:cs typeface="Calibri" panose="020F0502020204030204" pitchFamily="34" charset="0"/>
              </a:rPr>
              <a:t> Architecture</a:t>
            </a:r>
            <a:br>
              <a:rPr lang="de-DE" sz="2800" b="1" dirty="0">
                <a:solidFill>
                  <a:srgbClr val="000000"/>
                </a:solidFill>
                <a:latin typeface="Calibri" panose="020F0502020204030204" pitchFamily="34" charset="0"/>
                <a:cs typeface="Calibri" panose="020F0502020204030204" pitchFamily="34" charset="0"/>
              </a:rPr>
            </a:br>
            <a:endParaRPr lang="de-DE" sz="2800" b="1" dirty="0">
              <a:solidFill>
                <a:srgbClr val="1CADE4"/>
              </a:solidFill>
              <a:latin typeface="Calibri" panose="020F0502020204030204" pitchFamily="34" charset="0"/>
              <a:cs typeface="Calibri" panose="020F0502020204030204" pitchFamily="34" charset="0"/>
            </a:endParaRPr>
          </a:p>
          <a:p>
            <a:pPr marL="371423" indent="-371423" defTabSz="495232">
              <a:spcBef>
                <a:spcPts val="0"/>
              </a:spcBef>
              <a:spcAft>
                <a:spcPts val="0"/>
              </a:spcAft>
              <a:buFont typeface="Arial" panose="020B0604020202020204" pitchFamily="34" charset="0"/>
              <a:buChar char="•"/>
            </a:pPr>
            <a:r>
              <a:rPr lang="de-DE" sz="2800" b="1" dirty="0" err="1">
                <a:solidFill>
                  <a:srgbClr val="000000"/>
                </a:solidFill>
                <a:latin typeface="Calibri" panose="020F0502020204030204" pitchFamily="34" charset="0"/>
                <a:cs typeface="Calibri" panose="020F0502020204030204" pitchFamily="34" charset="0"/>
              </a:rPr>
              <a:t>One</a:t>
            </a:r>
            <a:r>
              <a:rPr lang="de-DE" sz="2800" b="1" dirty="0">
                <a:solidFill>
                  <a:srgbClr val="000000"/>
                </a:solidFill>
                <a:latin typeface="Calibri" panose="020F0502020204030204" pitchFamily="34" charset="0"/>
                <a:cs typeface="Calibri" panose="020F0502020204030204" pitchFamily="34" charset="0"/>
              </a:rPr>
              <a:t> Voice</a:t>
            </a:r>
            <a:br>
              <a:rPr lang="de-DE" sz="2800" b="1" dirty="0">
                <a:solidFill>
                  <a:srgbClr val="000000"/>
                </a:solidFill>
                <a:latin typeface="Calibri" panose="020F0502020204030204" pitchFamily="34" charset="0"/>
                <a:cs typeface="Calibri" panose="020F0502020204030204" pitchFamily="34" charset="0"/>
              </a:rPr>
            </a:br>
            <a:endParaRPr lang="de-DE" sz="2800" b="1" dirty="0">
              <a:solidFill>
                <a:srgbClr val="1CADE4"/>
              </a:solidFill>
              <a:latin typeface="Calibri" panose="020F0502020204030204" pitchFamily="34" charset="0"/>
              <a:cs typeface="Calibri" panose="020F0502020204030204" pitchFamily="34" charset="0"/>
            </a:endParaRPr>
          </a:p>
          <a:p>
            <a:pPr marL="371423" indent="-371423" defTabSz="495232">
              <a:spcBef>
                <a:spcPts val="0"/>
              </a:spcBef>
              <a:spcAft>
                <a:spcPts val="0"/>
              </a:spcAft>
              <a:buFont typeface="Arial" panose="020B0604020202020204" pitchFamily="34" charset="0"/>
              <a:buChar char="•"/>
            </a:pPr>
            <a:r>
              <a:rPr lang="de-DE" sz="2800" b="1" dirty="0" err="1">
                <a:solidFill>
                  <a:srgbClr val="000000"/>
                </a:solidFill>
                <a:latin typeface="Calibri" panose="020F0502020204030204" pitchFamily="34" charset="0"/>
                <a:cs typeface="Calibri" panose="020F0502020204030204" pitchFamily="34" charset="0"/>
              </a:rPr>
              <a:t>One</a:t>
            </a:r>
            <a:r>
              <a:rPr lang="de-DE" sz="2800" b="1" dirty="0">
                <a:solidFill>
                  <a:srgbClr val="000000"/>
                </a:solidFill>
                <a:latin typeface="Calibri" panose="020F0502020204030204" pitchFamily="34" charset="0"/>
                <a:cs typeface="Calibri" panose="020F0502020204030204" pitchFamily="34" charset="0"/>
              </a:rPr>
              <a:t> </a:t>
            </a:r>
            <a:r>
              <a:rPr lang="de-DE" sz="2800" b="1" dirty="0" err="1">
                <a:solidFill>
                  <a:srgbClr val="000000"/>
                </a:solidFill>
                <a:latin typeface="Calibri" panose="020F0502020204030204" pitchFamily="34" charset="0"/>
                <a:cs typeface="Calibri" panose="020F0502020204030204" pitchFamily="34" charset="0"/>
              </a:rPr>
              <a:t>hundred</a:t>
            </a:r>
            <a:r>
              <a:rPr lang="de-DE" sz="2800" b="1" dirty="0">
                <a:solidFill>
                  <a:srgbClr val="000000"/>
                </a:solidFill>
                <a:latin typeface="Calibri" panose="020F0502020204030204" pitchFamily="34" charset="0"/>
                <a:cs typeface="Calibri" panose="020F0502020204030204" pitchFamily="34" charset="0"/>
              </a:rPr>
              <a:t> Hubs</a:t>
            </a:r>
            <a:br>
              <a:rPr lang="de-DE" sz="2800" b="1" dirty="0">
                <a:solidFill>
                  <a:srgbClr val="000000"/>
                </a:solidFill>
                <a:latin typeface="Calibri" panose="020F0502020204030204" pitchFamily="34" charset="0"/>
                <a:cs typeface="Calibri" panose="020F0502020204030204" pitchFamily="34" charset="0"/>
              </a:rPr>
            </a:br>
            <a:endParaRPr lang="de-DE" sz="2800" b="1" dirty="0">
              <a:solidFill>
                <a:srgbClr val="1CADE4"/>
              </a:solidFill>
              <a:latin typeface="Calibri" panose="020F0502020204030204" pitchFamily="34" charset="0"/>
              <a:cs typeface="Calibri" panose="020F0502020204030204" pitchFamily="34" charset="0"/>
            </a:endParaRPr>
          </a:p>
          <a:p>
            <a:pPr marL="371423" indent="-371423" defTabSz="495232">
              <a:spcBef>
                <a:spcPts val="0"/>
              </a:spcBef>
              <a:spcAft>
                <a:spcPts val="0"/>
              </a:spcAft>
              <a:buFont typeface="Arial" panose="020B0604020202020204" pitchFamily="34" charset="0"/>
              <a:buChar char="•"/>
            </a:pPr>
            <a:r>
              <a:rPr lang="de-DE" sz="2800" b="1" dirty="0" err="1">
                <a:solidFill>
                  <a:srgbClr val="000000"/>
                </a:solidFill>
                <a:latin typeface="Calibri" panose="020F0502020204030204" pitchFamily="34" charset="0"/>
                <a:cs typeface="Calibri" panose="020F0502020204030204" pitchFamily="34" charset="0"/>
              </a:rPr>
              <a:t>One</a:t>
            </a:r>
            <a:r>
              <a:rPr lang="de-DE" sz="2800" b="1" dirty="0">
                <a:solidFill>
                  <a:srgbClr val="000000"/>
                </a:solidFill>
                <a:latin typeface="Calibri" panose="020F0502020204030204" pitchFamily="34" charset="0"/>
                <a:cs typeface="Calibri" panose="020F0502020204030204" pitchFamily="34" charset="0"/>
              </a:rPr>
              <a:t> </a:t>
            </a:r>
            <a:r>
              <a:rPr lang="de-DE" sz="2800" b="1" dirty="0" err="1">
                <a:solidFill>
                  <a:srgbClr val="000000"/>
                </a:solidFill>
                <a:latin typeface="Calibri" panose="020F0502020204030204" pitchFamily="34" charset="0"/>
                <a:cs typeface="Calibri" panose="020F0502020204030204" pitchFamily="34" charset="0"/>
              </a:rPr>
              <a:t>thousand</a:t>
            </a:r>
            <a:r>
              <a:rPr lang="de-DE" sz="2800" b="1" dirty="0">
                <a:solidFill>
                  <a:srgbClr val="000000"/>
                </a:solidFill>
                <a:latin typeface="Calibri" panose="020F0502020204030204" pitchFamily="34" charset="0"/>
                <a:cs typeface="Calibri" panose="020F0502020204030204" pitchFamily="34" charset="0"/>
              </a:rPr>
              <a:t> Members</a:t>
            </a:r>
            <a:endParaRPr lang="de-DE" sz="2800" b="1" dirty="0">
              <a:solidFill>
                <a:srgbClr val="1CADE4"/>
              </a:solidFill>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D44A74CB-C5AD-EFC9-DFEC-131C07A38C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724401" y="1488299"/>
            <a:ext cx="7006055" cy="30030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A group of people posing for a photo&#10;&#10;Description automatically generated">
            <a:extLst>
              <a:ext uri="{FF2B5EF4-FFF2-40B4-BE49-F238E27FC236}">
                <a16:creationId xmlns:a16="http://schemas.microsoft.com/office/drawing/2014/main" id="{B641CD16-D808-BB02-13D8-F3A89D20BE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724402" y="4579393"/>
            <a:ext cx="2811774" cy="1776821"/>
          </a:xfrm>
          <a:prstGeom prst="rect">
            <a:avLst/>
          </a:prstGeom>
        </p:spPr>
      </p:pic>
      <p:pic>
        <p:nvPicPr>
          <p:cNvPr id="7" name="Picture 3" descr="A group of people sitting around a table with laptops&#10;&#10;Description automatically generated with medium confidence">
            <a:extLst>
              <a:ext uri="{FF2B5EF4-FFF2-40B4-BE49-F238E27FC236}">
                <a16:creationId xmlns:a16="http://schemas.microsoft.com/office/drawing/2014/main" id="{1055E76F-5037-E033-A298-50E8DCC4A5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819296" y="4579393"/>
            <a:ext cx="2811774" cy="1772971"/>
          </a:xfrm>
          <a:prstGeom prst="rect">
            <a:avLst/>
          </a:prstGeom>
        </p:spPr>
      </p:pic>
      <p:pic>
        <p:nvPicPr>
          <p:cNvPr id="8" name="Grafik 6">
            <a:extLst>
              <a:ext uri="{FF2B5EF4-FFF2-40B4-BE49-F238E27FC236}">
                <a16:creationId xmlns:a16="http://schemas.microsoft.com/office/drawing/2014/main" id="{DDDA02FD-CE27-E4B7-8285-5BC75902F9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8457" y="4611006"/>
            <a:ext cx="3252860" cy="1837077"/>
          </a:xfrm>
          <a:prstGeom prst="rect">
            <a:avLst/>
          </a:prstGeom>
        </p:spPr>
      </p:pic>
    </p:spTree>
    <p:extLst>
      <p:ext uri="{BB962C8B-B14F-4D97-AF65-F5344CB8AC3E}">
        <p14:creationId xmlns:p14="http://schemas.microsoft.com/office/powerpoint/2010/main" val="2247606062"/>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005ADF-9316-4CB0-4833-43E348551516}"/>
              </a:ext>
            </a:extLst>
          </p:cNvPr>
          <p:cNvSpPr>
            <a:spLocks noGrp="1"/>
          </p:cNvSpPr>
          <p:nvPr>
            <p:ph type="title"/>
          </p:nvPr>
        </p:nvSpPr>
        <p:spPr>
          <a:xfrm>
            <a:off x="448115" y="164202"/>
            <a:ext cx="10972440" cy="1144800"/>
          </a:xfrm>
        </p:spPr>
        <p:txBody>
          <a:bodyPr/>
          <a:lstStyle/>
          <a:p>
            <a:r>
              <a:rPr lang="de-DE" sz="3200" dirty="0">
                <a:solidFill>
                  <a:srgbClr val="000094"/>
                </a:solidFill>
                <a:latin typeface="Calibri"/>
                <a:ea typeface="+mn-ea"/>
                <a:cs typeface="Arial" panose="020B0604020202020204" pitchFamily="34" charset="0"/>
              </a:rPr>
              <a:t>Data Spaces Support </a:t>
            </a:r>
            <a:r>
              <a:rPr lang="de-DE" sz="3200" dirty="0" err="1">
                <a:solidFill>
                  <a:srgbClr val="000094"/>
                </a:solidFill>
                <a:latin typeface="Calibri"/>
                <a:ea typeface="+mn-ea"/>
                <a:cs typeface="Arial" panose="020B0604020202020204" pitchFamily="34" charset="0"/>
              </a:rPr>
              <a:t>Centre</a:t>
            </a:r>
            <a:r>
              <a:rPr lang="de-DE" sz="3200" dirty="0">
                <a:solidFill>
                  <a:srgbClr val="000094"/>
                </a:solidFill>
                <a:latin typeface="Calibri"/>
                <a:ea typeface="+mn-ea"/>
                <a:cs typeface="Arial" panose="020B0604020202020204" pitchFamily="34" charset="0"/>
              </a:rPr>
              <a:t>: Kick off </a:t>
            </a:r>
            <a:r>
              <a:rPr lang="de-DE" sz="3200" dirty="0" err="1">
                <a:solidFill>
                  <a:srgbClr val="000094"/>
                </a:solidFill>
                <a:latin typeface="Calibri"/>
                <a:ea typeface="+mn-ea"/>
                <a:cs typeface="Arial" panose="020B0604020202020204" pitchFamily="34" charset="0"/>
              </a:rPr>
              <a:t>meeting</a:t>
            </a:r>
            <a:br>
              <a:rPr lang="de-DE" sz="3200" dirty="0">
                <a:solidFill>
                  <a:srgbClr val="000094"/>
                </a:solidFill>
                <a:latin typeface="Calibri"/>
                <a:ea typeface="+mn-ea"/>
                <a:cs typeface="Arial" panose="020B0604020202020204" pitchFamily="34" charset="0"/>
              </a:rPr>
            </a:br>
            <a:r>
              <a:rPr lang="de-DE" sz="3200" dirty="0" err="1">
                <a:solidFill>
                  <a:srgbClr val="000094"/>
                </a:solidFill>
                <a:latin typeface="Calibri"/>
                <a:ea typeface="+mn-ea"/>
                <a:cs typeface="Arial" panose="020B0604020202020204" pitchFamily="34" charset="0"/>
              </a:rPr>
              <a:t>Brussels</a:t>
            </a:r>
            <a:r>
              <a:rPr lang="de-DE" sz="3200" dirty="0">
                <a:solidFill>
                  <a:srgbClr val="000094"/>
                </a:solidFill>
                <a:latin typeface="Calibri"/>
                <a:ea typeface="+mn-ea"/>
                <a:cs typeface="Arial" panose="020B0604020202020204" pitchFamily="34" charset="0"/>
              </a:rPr>
              <a:t>, 13./14.10.2022</a:t>
            </a:r>
          </a:p>
        </p:txBody>
      </p:sp>
      <p:sp>
        <p:nvSpPr>
          <p:cNvPr id="3" name="Foliennummernplatzhalter 2">
            <a:extLst>
              <a:ext uri="{FF2B5EF4-FFF2-40B4-BE49-F238E27FC236}">
                <a16:creationId xmlns:a16="http://schemas.microsoft.com/office/drawing/2014/main" id="{E4AC70C3-C250-3457-4677-8B686FD31745}"/>
              </a:ext>
            </a:extLst>
          </p:cNvPr>
          <p:cNvSpPr>
            <a:spLocks noGrp="1"/>
          </p:cNvSpPr>
          <p:nvPr>
            <p:ph type="sldNum" sz="quarter" idx="4294967295"/>
          </p:nvPr>
        </p:nvSpPr>
        <p:spPr>
          <a:xfrm>
            <a:off x="0" y="6356350"/>
            <a:ext cx="137795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300" b="1" kern="1200">
                <a:solidFill>
                  <a:srgbClr val="002E67"/>
                </a:solidFill>
                <a:latin typeface="Arial" charset="0"/>
                <a:ea typeface="Arial" charset="0"/>
                <a:cs typeface="Arial" charset="0"/>
              </a:defRPr>
            </a:lvl1pPr>
            <a:lvl2pPr marL="457148" algn="l" rtl="0" fontAlgn="base">
              <a:spcBef>
                <a:spcPct val="0"/>
              </a:spcBef>
              <a:spcAft>
                <a:spcPct val="0"/>
              </a:spcAft>
              <a:defRPr sz="1200" b="1" kern="1200">
                <a:solidFill>
                  <a:schemeClr val="tx1"/>
                </a:solidFill>
                <a:latin typeface="TheSansCorrespondence" charset="0"/>
                <a:ea typeface="ＭＳ Ｐゴシック" charset="0"/>
                <a:cs typeface="ＭＳ Ｐゴシック" charset="0"/>
              </a:defRPr>
            </a:lvl2pPr>
            <a:lvl3pPr marL="914296" algn="l" rtl="0" fontAlgn="base">
              <a:spcBef>
                <a:spcPct val="0"/>
              </a:spcBef>
              <a:spcAft>
                <a:spcPct val="0"/>
              </a:spcAft>
              <a:defRPr sz="1200" b="1" kern="1200">
                <a:solidFill>
                  <a:schemeClr val="tx1"/>
                </a:solidFill>
                <a:latin typeface="TheSansCorrespondence" charset="0"/>
                <a:ea typeface="ＭＳ Ｐゴシック" charset="0"/>
                <a:cs typeface="ＭＳ Ｐゴシック" charset="0"/>
              </a:defRPr>
            </a:lvl3pPr>
            <a:lvl4pPr marL="1371445" algn="l" rtl="0" fontAlgn="base">
              <a:spcBef>
                <a:spcPct val="0"/>
              </a:spcBef>
              <a:spcAft>
                <a:spcPct val="0"/>
              </a:spcAft>
              <a:defRPr sz="1200" b="1" kern="1200">
                <a:solidFill>
                  <a:schemeClr val="tx1"/>
                </a:solidFill>
                <a:latin typeface="TheSansCorrespondence" charset="0"/>
                <a:ea typeface="ＭＳ Ｐゴシック" charset="0"/>
                <a:cs typeface="ＭＳ Ｐゴシック" charset="0"/>
              </a:defRPr>
            </a:lvl4pPr>
            <a:lvl5pPr marL="1828592" algn="l" rtl="0" fontAlgn="base">
              <a:spcBef>
                <a:spcPct val="0"/>
              </a:spcBef>
              <a:spcAft>
                <a:spcPct val="0"/>
              </a:spcAft>
              <a:defRPr sz="1200" b="1" kern="1200">
                <a:solidFill>
                  <a:schemeClr val="tx1"/>
                </a:solidFill>
                <a:latin typeface="TheSansCorrespondence" charset="0"/>
                <a:ea typeface="ＭＳ Ｐゴシック" charset="0"/>
                <a:cs typeface="ＭＳ Ｐゴシック" charset="0"/>
              </a:defRPr>
            </a:lvl5pPr>
            <a:lvl6pPr marL="2285740" algn="l" defTabSz="457148" rtl="0" eaLnBrk="1" latinLnBrk="0" hangingPunct="1">
              <a:defRPr sz="1200" b="1" kern="1200">
                <a:solidFill>
                  <a:schemeClr val="tx1"/>
                </a:solidFill>
                <a:latin typeface="TheSansCorrespondence" charset="0"/>
                <a:ea typeface="ＭＳ Ｐゴシック" charset="0"/>
                <a:cs typeface="ＭＳ Ｐゴシック" charset="0"/>
              </a:defRPr>
            </a:lvl6pPr>
            <a:lvl7pPr marL="2742888" algn="l" defTabSz="457148" rtl="0" eaLnBrk="1" latinLnBrk="0" hangingPunct="1">
              <a:defRPr sz="1200" b="1" kern="1200">
                <a:solidFill>
                  <a:schemeClr val="tx1"/>
                </a:solidFill>
                <a:latin typeface="TheSansCorrespondence" charset="0"/>
                <a:ea typeface="ＭＳ Ｐゴシック" charset="0"/>
                <a:cs typeface="ＭＳ Ｐゴシック" charset="0"/>
              </a:defRPr>
            </a:lvl7pPr>
            <a:lvl8pPr marL="3200036" algn="l" defTabSz="457148" rtl="0" eaLnBrk="1" latinLnBrk="0" hangingPunct="1">
              <a:defRPr sz="1200" b="1" kern="1200">
                <a:solidFill>
                  <a:schemeClr val="tx1"/>
                </a:solidFill>
                <a:latin typeface="TheSansCorrespondence" charset="0"/>
                <a:ea typeface="ＭＳ Ｐゴシック" charset="0"/>
                <a:cs typeface="ＭＳ Ｐゴシック" charset="0"/>
              </a:defRPr>
            </a:lvl8pPr>
            <a:lvl9pPr marL="3657184" algn="l" defTabSz="457148" rtl="0" eaLnBrk="1" latinLnBrk="0" hangingPunct="1">
              <a:defRPr sz="1200" b="1" kern="1200">
                <a:solidFill>
                  <a:schemeClr val="tx1"/>
                </a:solidFill>
                <a:latin typeface="TheSansCorrespondence" charset="0"/>
                <a:ea typeface="ＭＳ Ｐゴシック" charset="0"/>
                <a:cs typeface="ＭＳ Ｐゴシック" charset="0"/>
              </a:defRPr>
            </a:lvl9pPr>
          </a:lstStyle>
          <a:p>
            <a:fld id="{37963F2F-4042-FC45-9F9C-5381A7798E31}" type="slidenum">
              <a:rPr lang="en-US" smtClean="0"/>
              <a:pPr/>
              <a:t>10</a:t>
            </a:fld>
            <a:endParaRPr lang="en-US" dirty="0"/>
          </a:p>
        </p:txBody>
      </p:sp>
      <p:pic>
        <p:nvPicPr>
          <p:cNvPr id="4" name="Grafik 3">
            <a:extLst>
              <a:ext uri="{FF2B5EF4-FFF2-40B4-BE49-F238E27FC236}">
                <a16:creationId xmlns:a16="http://schemas.microsoft.com/office/drawing/2014/main" id="{5EDE38E7-ED38-75EB-ED4D-FC6BE2068B4D}"/>
              </a:ext>
            </a:extLst>
          </p:cNvPr>
          <p:cNvPicPr>
            <a:picLocks noChangeAspect="1"/>
          </p:cNvPicPr>
          <p:nvPr/>
        </p:nvPicPr>
        <p:blipFill>
          <a:blip r:embed="rId2"/>
          <a:stretch>
            <a:fillRect/>
          </a:stretch>
        </p:blipFill>
        <p:spPr>
          <a:xfrm>
            <a:off x="-92988" y="1309002"/>
            <a:ext cx="12542002" cy="5564496"/>
          </a:xfrm>
          <a:prstGeom prst="rect">
            <a:avLst/>
          </a:prstGeom>
        </p:spPr>
      </p:pic>
    </p:spTree>
    <p:extLst>
      <p:ext uri="{BB962C8B-B14F-4D97-AF65-F5344CB8AC3E}">
        <p14:creationId xmlns:p14="http://schemas.microsoft.com/office/powerpoint/2010/main" val="2913000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B4A16-948D-11B2-11AE-DEA1B8CF5308}"/>
              </a:ext>
            </a:extLst>
          </p:cNvPr>
          <p:cNvSpPr>
            <a:spLocks noGrp="1"/>
          </p:cNvSpPr>
          <p:nvPr>
            <p:ph type="title"/>
          </p:nvPr>
        </p:nvSpPr>
        <p:spPr/>
        <p:txBody>
          <a:bodyPr/>
          <a:lstStyle/>
          <a:p>
            <a:endParaRPr lang="de-DE"/>
          </a:p>
        </p:txBody>
      </p:sp>
      <p:pic>
        <p:nvPicPr>
          <p:cNvPr id="3" name="image4.png">
            <a:extLst>
              <a:ext uri="{FF2B5EF4-FFF2-40B4-BE49-F238E27FC236}">
                <a16:creationId xmlns:a16="http://schemas.microsoft.com/office/drawing/2014/main" id="{563163ED-8DDE-E419-7128-4BB9F1989705}"/>
              </a:ext>
            </a:extLst>
          </p:cNvPr>
          <p:cNvPicPr>
            <a:picLocks/>
          </p:cNvPicPr>
          <p:nvPr/>
        </p:nvPicPr>
        <p:blipFill>
          <a:blip r:embed="rId2"/>
          <a:srcRect l="323" r="323"/>
          <a:stretch>
            <a:fillRect/>
          </a:stretch>
        </p:blipFill>
        <p:spPr>
          <a:xfrm>
            <a:off x="0" y="-18000"/>
            <a:ext cx="12191999" cy="6876000"/>
          </a:xfrm>
          <a:prstGeom prst="rect">
            <a:avLst/>
          </a:prstGeom>
          <a:ln/>
        </p:spPr>
      </p:pic>
    </p:spTree>
    <p:extLst>
      <p:ext uri="{BB962C8B-B14F-4D97-AF65-F5344CB8AC3E}">
        <p14:creationId xmlns:p14="http://schemas.microsoft.com/office/powerpoint/2010/main" val="4025006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DBBF74B3-BA62-7420-A0E4-6BD8CD583010}"/>
              </a:ext>
            </a:extLst>
          </p:cNvPr>
          <p:cNvSpPr/>
          <p:nvPr/>
        </p:nvSpPr>
        <p:spPr>
          <a:xfrm>
            <a:off x="491540" y="342904"/>
            <a:ext cx="8279188" cy="451575"/>
          </a:xfrm>
          <a:prstGeom prst="rect">
            <a:avLst/>
          </a:prstGeom>
          <a:noFill/>
          <a:ln>
            <a:noFill/>
          </a:ln>
        </p:spPr>
        <p:style>
          <a:lnRef idx="0">
            <a:scrgbClr r="0" g="0" b="0"/>
          </a:lnRef>
          <a:fillRef idx="0">
            <a:scrgbClr r="0" g="0" b="0"/>
          </a:fillRef>
          <a:effectRef idx="0">
            <a:scrgbClr r="0" g="0" b="0"/>
          </a:effectRef>
          <a:fontRef idx="minor"/>
        </p:style>
        <p:txBody>
          <a:bodyPr lIns="0" tIns="0" rIns="0" bIns="4500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900" b="0" i="0" u="none" strike="noStrike" kern="1200" cap="none" spc="0" normalizeH="0" baseline="0" noProof="0" dirty="0">
                <a:ln>
                  <a:noFill/>
                </a:ln>
                <a:solidFill>
                  <a:srgbClr val="000094"/>
                </a:solidFill>
                <a:effectLst/>
                <a:uLnTx/>
                <a:uFillTx/>
                <a:latin typeface="Arial"/>
                <a:ea typeface="+mj-ea"/>
                <a:cs typeface="+mj-cs"/>
              </a:rPr>
              <a:t>Data Space Building Blocks</a:t>
            </a:r>
          </a:p>
        </p:txBody>
      </p:sp>
      <p:sp>
        <p:nvSpPr>
          <p:cNvPr id="3" name="TextBox 2">
            <a:extLst>
              <a:ext uri="{FF2B5EF4-FFF2-40B4-BE49-F238E27FC236}">
                <a16:creationId xmlns:a16="http://schemas.microsoft.com/office/drawing/2014/main" id="{5286B0A5-FF3C-A45C-5112-AA0904446D50}"/>
              </a:ext>
            </a:extLst>
          </p:cNvPr>
          <p:cNvSpPr txBox="1"/>
          <p:nvPr/>
        </p:nvSpPr>
        <p:spPr>
          <a:xfrm>
            <a:off x="467396" y="6376596"/>
            <a:ext cx="646597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94"/>
                </a:solidFill>
                <a:effectLst/>
                <a:uLnTx/>
                <a:uFillTx/>
                <a:latin typeface="Arial"/>
              </a:rPr>
              <a:t>* source: DSSC blueprint 0.5</a:t>
            </a:r>
            <a:endParaRPr kumimoji="0" lang="en-US" sz="1800" b="0" i="0" u="none" strike="noStrike" kern="1200" cap="none" spc="0" normalizeH="0" baseline="0" noProof="0">
              <a:ln>
                <a:noFill/>
              </a:ln>
              <a:solidFill>
                <a:srgbClr val="000094"/>
              </a:solidFill>
              <a:effectLst/>
              <a:uLnTx/>
              <a:uFillTx/>
              <a:latin typeface="Arial"/>
            </a:endParaRPr>
          </a:p>
        </p:txBody>
      </p:sp>
      <p:sp>
        <p:nvSpPr>
          <p:cNvPr id="2" name="TextBox 1">
            <a:extLst>
              <a:ext uri="{FF2B5EF4-FFF2-40B4-BE49-F238E27FC236}">
                <a16:creationId xmlns:a16="http://schemas.microsoft.com/office/drawing/2014/main" id="{4E9A519A-B1B3-4A81-AD36-644B88F31C13}"/>
              </a:ext>
            </a:extLst>
          </p:cNvPr>
          <p:cNvSpPr txBox="1"/>
          <p:nvPr/>
        </p:nvSpPr>
        <p:spPr>
          <a:xfrm>
            <a:off x="9010821" y="1086880"/>
            <a:ext cx="4343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94"/>
                </a:solidFill>
                <a:effectLst/>
                <a:uLnTx/>
                <a:uFillTx/>
                <a:latin typeface="Arial"/>
              </a:rPr>
              <a:t>*</a:t>
            </a:r>
          </a:p>
        </p:txBody>
      </p:sp>
      <p:pic>
        <p:nvPicPr>
          <p:cNvPr id="7" name="Picture 6" descr="A diagram of a business building blocks&#10;&#10;Description automatically generated">
            <a:extLst>
              <a:ext uri="{FF2B5EF4-FFF2-40B4-BE49-F238E27FC236}">
                <a16:creationId xmlns:a16="http://schemas.microsoft.com/office/drawing/2014/main" id="{3F3FB29D-E292-CDB4-6A95-11D16CB63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543" y="794479"/>
            <a:ext cx="6557578" cy="5989033"/>
          </a:xfrm>
          <a:prstGeom prst="rect">
            <a:avLst/>
          </a:prstGeom>
        </p:spPr>
      </p:pic>
    </p:spTree>
    <p:extLst>
      <p:ext uri="{BB962C8B-B14F-4D97-AF65-F5344CB8AC3E}">
        <p14:creationId xmlns:p14="http://schemas.microsoft.com/office/powerpoint/2010/main" val="391578568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8A7BA5-A5BE-601E-1662-250746DFBCC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46C79FD-C571-418B-AB0F-5EE936C85276}" type="slidenum">
              <a:rPr kumimoji="0" lang="en-IE" sz="1200" b="0" i="0" u="none" strike="noStrike" kern="0" cap="none" spc="0" normalizeH="0" baseline="0" noProof="0" smtClean="0">
                <a:ln>
                  <a:noFill/>
                </a:ln>
                <a:solidFill>
                  <a:srgbClr val="767676"/>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IE" sz="1200" b="0" i="0" u="none" strike="noStrike" kern="0" cap="none" spc="0" normalizeH="0" baseline="0" noProof="0" dirty="0">
              <a:ln>
                <a:noFill/>
              </a:ln>
              <a:solidFill>
                <a:srgbClr val="767676"/>
              </a:solidFill>
              <a:effectLst/>
              <a:uLnTx/>
              <a:uFillTx/>
              <a:latin typeface="Arial"/>
              <a:cs typeface="Arial"/>
              <a:sym typeface="Arial"/>
            </a:endParaRPr>
          </a:p>
        </p:txBody>
      </p:sp>
      <p:sp>
        <p:nvSpPr>
          <p:cNvPr id="4" name="Title 3">
            <a:extLst>
              <a:ext uri="{FF2B5EF4-FFF2-40B4-BE49-F238E27FC236}">
                <a16:creationId xmlns:a16="http://schemas.microsoft.com/office/drawing/2014/main" id="{EC170C91-137D-E250-E1C1-D33F8D1CC0C9}"/>
              </a:ext>
            </a:extLst>
          </p:cNvPr>
          <p:cNvSpPr>
            <a:spLocks noGrp="1"/>
          </p:cNvSpPr>
          <p:nvPr>
            <p:ph type="title"/>
          </p:nvPr>
        </p:nvSpPr>
        <p:spPr>
          <a:xfrm>
            <a:off x="970722" y="82728"/>
            <a:ext cx="10515600" cy="782357"/>
          </a:xfrm>
        </p:spPr>
        <p:txBody>
          <a:bodyPr/>
          <a:lstStyle/>
          <a:p>
            <a:r>
              <a:rPr lang="en-IE" sz="3200" b="1" dirty="0"/>
              <a:t>European Data Spaces: The vision</a:t>
            </a:r>
          </a:p>
        </p:txBody>
      </p:sp>
      <p:pic>
        <p:nvPicPr>
          <p:cNvPr id="5" name="Content Placeholder 4">
            <a:extLst>
              <a:ext uri="{FF2B5EF4-FFF2-40B4-BE49-F238E27FC236}">
                <a16:creationId xmlns:a16="http://schemas.microsoft.com/office/drawing/2014/main" id="{F6690FE1-29C8-3F8B-DB0A-0A8293A5017B}"/>
              </a:ext>
            </a:extLst>
          </p:cNvPr>
          <p:cNvPicPr>
            <a:picLocks noGrp="1" noChangeAspect="1"/>
          </p:cNvPicPr>
          <p:nvPr>
            <p:ph idx="1"/>
          </p:nvPr>
        </p:nvPicPr>
        <p:blipFill>
          <a:blip r:embed="rId2"/>
          <a:stretch>
            <a:fillRect/>
          </a:stretch>
        </p:blipFill>
        <p:spPr>
          <a:xfrm>
            <a:off x="970722" y="1107887"/>
            <a:ext cx="10515600" cy="4898042"/>
          </a:xfrm>
          <a:prstGeom prst="rect">
            <a:avLst/>
          </a:prstGeom>
        </p:spPr>
      </p:pic>
      <p:sp>
        <p:nvSpPr>
          <p:cNvPr id="2" name="Textfeld 1">
            <a:extLst>
              <a:ext uri="{FF2B5EF4-FFF2-40B4-BE49-F238E27FC236}">
                <a16:creationId xmlns:a16="http://schemas.microsoft.com/office/drawing/2014/main" id="{2A2CBCBA-BCF4-630C-42F2-5BA1205A7FA4}"/>
              </a:ext>
            </a:extLst>
          </p:cNvPr>
          <p:cNvSpPr txBox="1"/>
          <p:nvPr/>
        </p:nvSpPr>
        <p:spPr>
          <a:xfrm>
            <a:off x="9068499" y="6215175"/>
            <a:ext cx="979755" cy="369332"/>
          </a:xfrm>
          <a:prstGeom prst="rect">
            <a:avLst/>
          </a:prstGeom>
          <a:noFill/>
        </p:spPr>
        <p:txBody>
          <a:bodyPr wrap="none" rtlCol="0">
            <a:spAutoFit/>
          </a:bodyPr>
          <a:lstStyle/>
          <a:p>
            <a:r>
              <a:rPr lang="de-DE" dirty="0"/>
              <a:t>Source:</a:t>
            </a:r>
          </a:p>
        </p:txBody>
      </p:sp>
    </p:spTree>
    <p:extLst>
      <p:ext uri="{BB962C8B-B14F-4D97-AF65-F5344CB8AC3E}">
        <p14:creationId xmlns:p14="http://schemas.microsoft.com/office/powerpoint/2010/main" val="3617912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SUSE is Now a Member of the Gaia-X Project to Support Openness, Innovation  and Security | SUSE Communities">
            <a:extLst>
              <a:ext uri="{FF2B5EF4-FFF2-40B4-BE49-F238E27FC236}">
                <a16:creationId xmlns:a16="http://schemas.microsoft.com/office/drawing/2014/main" id="{3A3966D6-A0D5-1D16-D993-E4989F7149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5602" y="4248525"/>
            <a:ext cx="1982427" cy="13797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Data Spaces Business Alliance - Data Spaces Business Alliance">
            <a:extLst>
              <a:ext uri="{FF2B5EF4-FFF2-40B4-BE49-F238E27FC236}">
                <a16:creationId xmlns:a16="http://schemas.microsoft.com/office/drawing/2014/main" id="{DFF42E6F-1570-C1C6-A245-476CB1278D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51" t="18618" r="8126" b="11564"/>
          <a:stretch/>
        </p:blipFill>
        <p:spPr bwMode="auto">
          <a:xfrm>
            <a:off x="10513209" y="5403910"/>
            <a:ext cx="1320097" cy="37462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FD1C7B7-D271-4DF8-9EDE-D45012F54F25}" type="slidenum">
              <a:rPr kumimoji="0" lang="fr-BE" sz="1200" b="0" i="0" u="none" strike="noStrike" kern="1200" cap="none" spc="0" normalizeH="0" baseline="0" noProof="0" smtClean="0">
                <a:ln>
                  <a:noFill/>
                </a:ln>
                <a:solidFill>
                  <a:srgbClr val="4D4D4D">
                    <a:tint val="75000"/>
                  </a:srgbClr>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fr-BE" sz="1200" b="0" i="0" u="none" strike="noStrike" kern="1200" cap="none" spc="0" normalizeH="0" baseline="0" noProof="0">
              <a:ln>
                <a:noFill/>
              </a:ln>
              <a:solidFill>
                <a:srgbClr val="4D4D4D">
                  <a:tint val="75000"/>
                </a:srgbClr>
              </a:solidFill>
              <a:effectLst/>
              <a:uLnTx/>
              <a:uFillTx/>
              <a:latin typeface="Arial"/>
              <a:ea typeface="+mn-ea"/>
              <a:cs typeface="Arial"/>
              <a:sym typeface="Arial"/>
            </a:endParaRPr>
          </a:p>
        </p:txBody>
      </p:sp>
      <p:sp>
        <p:nvSpPr>
          <p:cNvPr id="4" name="Title 3"/>
          <p:cNvSpPr>
            <a:spLocks noGrp="1"/>
          </p:cNvSpPr>
          <p:nvPr>
            <p:ph type="title"/>
          </p:nvPr>
        </p:nvSpPr>
        <p:spPr>
          <a:xfrm>
            <a:off x="838200" y="239211"/>
            <a:ext cx="11366055" cy="569876"/>
          </a:xfrm>
        </p:spPr>
        <p:txBody>
          <a:bodyPr/>
          <a:lstStyle/>
          <a:p>
            <a:r>
              <a:rPr lang="en-IE" sz="2500" b="1"/>
              <a:t>European Data Spaces: Commission intervention &amp; external stakeholders </a:t>
            </a:r>
          </a:p>
        </p:txBody>
      </p:sp>
      <p:sp>
        <p:nvSpPr>
          <p:cNvPr id="8" name="Freeform 7"/>
          <p:cNvSpPr/>
          <p:nvPr/>
        </p:nvSpPr>
        <p:spPr>
          <a:xfrm>
            <a:off x="2512538" y="1005939"/>
            <a:ext cx="2187575" cy="1629401"/>
          </a:xfrm>
          <a:custGeom>
            <a:avLst/>
            <a:gdLst>
              <a:gd name="connsiteX0" fmla="*/ 0 w 2709333"/>
              <a:gd name="connsiteY0" fmla="*/ 1806222 h 1806222"/>
              <a:gd name="connsiteX1" fmla="*/ 1354667 w 2709333"/>
              <a:gd name="connsiteY1" fmla="*/ 0 h 1806222"/>
              <a:gd name="connsiteX2" fmla="*/ 1354667 w 2709333"/>
              <a:gd name="connsiteY2" fmla="*/ 0 h 1806222"/>
              <a:gd name="connsiteX3" fmla="*/ 2709333 w 2709333"/>
              <a:gd name="connsiteY3" fmla="*/ 1806222 h 1806222"/>
              <a:gd name="connsiteX4" fmla="*/ 0 w 2709333"/>
              <a:gd name="connsiteY4" fmla="*/ 1806222 h 1806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3" h="1806222">
                <a:moveTo>
                  <a:pt x="0" y="1806222"/>
                </a:moveTo>
                <a:lnTo>
                  <a:pt x="1354667" y="0"/>
                </a:lnTo>
                <a:lnTo>
                  <a:pt x="1354667" y="0"/>
                </a:lnTo>
                <a:lnTo>
                  <a:pt x="2709333" y="1806222"/>
                </a:lnTo>
                <a:lnTo>
                  <a:pt x="0" y="1806222"/>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9" name="Trapezoid 8"/>
          <p:cNvSpPr/>
          <p:nvPr/>
        </p:nvSpPr>
        <p:spPr>
          <a:xfrm>
            <a:off x="1366362" y="2630604"/>
            <a:ext cx="4483101" cy="1797191"/>
          </a:xfrm>
          <a:prstGeom prst="trapezoid">
            <a:avLst>
              <a:gd name="adj" fmla="val 63854"/>
            </a:avLst>
          </a:prstGeom>
        </p:spPr>
        <p:style>
          <a:lnRef idx="0">
            <a:schemeClr val="lt1">
              <a:hueOff val="0"/>
              <a:satOff val="0"/>
              <a:lumOff val="0"/>
              <a:alphaOff val="0"/>
            </a:schemeClr>
          </a:lnRef>
          <a:fillRef idx="3">
            <a:schemeClr val="accent2">
              <a:hueOff val="-906118"/>
              <a:satOff val="1981"/>
              <a:lumOff val="-7353"/>
              <a:alphaOff val="0"/>
            </a:schemeClr>
          </a:fillRef>
          <a:effectRef idx="2">
            <a:schemeClr val="accent2">
              <a:hueOff val="-906118"/>
              <a:satOff val="1981"/>
              <a:lumOff val="-7353"/>
              <a:alphaOff val="0"/>
            </a:schemeClr>
          </a:effectRef>
          <a:fontRef idx="minor">
            <a:schemeClr val="lt1"/>
          </a:fontRef>
        </p:style>
        <p:txBody>
          <a:bodyPr spcFirstLastPara="0" vert="horz" wrap="square" lIns="973667" tIns="25400" rIns="973666" bIns="254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10" name="Trapezoid 9"/>
          <p:cNvSpPr/>
          <p:nvPr/>
        </p:nvSpPr>
        <p:spPr>
          <a:xfrm>
            <a:off x="358694" y="4427795"/>
            <a:ext cx="6499784" cy="1506639"/>
          </a:xfrm>
          <a:prstGeom prst="trapezoid">
            <a:avLst>
              <a:gd name="adj" fmla="val 66363"/>
            </a:avLst>
          </a:prstGeom>
        </p:spPr>
        <p:style>
          <a:lnRef idx="0">
            <a:schemeClr val="lt1">
              <a:hueOff val="0"/>
              <a:satOff val="0"/>
              <a:lumOff val="0"/>
              <a:alphaOff val="0"/>
            </a:schemeClr>
          </a:lnRef>
          <a:fillRef idx="3">
            <a:schemeClr val="accent2">
              <a:hueOff val="-1812236"/>
              <a:satOff val="3962"/>
              <a:lumOff val="-14706"/>
              <a:alphaOff val="0"/>
            </a:schemeClr>
          </a:fillRef>
          <a:effectRef idx="2">
            <a:schemeClr val="accent2">
              <a:hueOff val="-1812236"/>
              <a:satOff val="3962"/>
              <a:lumOff val="-14706"/>
              <a:alphaOff val="0"/>
            </a:schemeClr>
          </a:effectRef>
          <a:fontRef idx="minor">
            <a:schemeClr val="lt1"/>
          </a:fontRef>
        </p:style>
        <p:txBody>
          <a:bodyPr spcFirstLastPara="0" vert="horz" wrap="square" lIns="1447799" tIns="25400" rIns="1447801" bIns="254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14" name="TextBox 13"/>
          <p:cNvSpPr txBox="1"/>
          <p:nvPr/>
        </p:nvSpPr>
        <p:spPr>
          <a:xfrm>
            <a:off x="1915638" y="4429319"/>
            <a:ext cx="8183205" cy="1505115"/>
          </a:xfrm>
          <a:prstGeom prst="rect">
            <a:avLst/>
          </a:prstGeom>
          <a:gradFill>
            <a:gsLst>
              <a:gs pos="0">
                <a:schemeClr val="accent2">
                  <a:hueOff val="-1812236"/>
                  <a:satOff val="3962"/>
                  <a:lumOff val="-14706"/>
                  <a:satMod val="103000"/>
                  <a:lumMod val="102000"/>
                  <a:tint val="94000"/>
                  <a:alpha val="60000"/>
                </a:schemeClr>
              </a:gs>
              <a:gs pos="50000">
                <a:schemeClr val="accent2">
                  <a:hueOff val="-1812236"/>
                  <a:satOff val="3962"/>
                  <a:lumOff val="-14706"/>
                  <a:satMod val="110000"/>
                  <a:lumMod val="100000"/>
                  <a:shade val="100000"/>
                  <a:alpha val="60000"/>
                </a:schemeClr>
              </a:gs>
              <a:gs pos="100000">
                <a:schemeClr val="accent2">
                  <a:hueOff val="-1812236"/>
                  <a:satOff val="3962"/>
                  <a:lumOff val="-14706"/>
                  <a:lumMod val="99000"/>
                  <a:satMod val="120000"/>
                  <a:shade val="78000"/>
                  <a:alpha val="60000"/>
                </a:schemeClr>
              </a:gs>
            </a:gsLst>
          </a:gradFill>
        </p:spPr>
        <p:style>
          <a:lnRef idx="0">
            <a:schemeClr val="lt1">
              <a:hueOff val="0"/>
              <a:satOff val="0"/>
              <a:lumOff val="0"/>
              <a:alphaOff val="0"/>
            </a:schemeClr>
          </a:lnRef>
          <a:fillRef idx="3">
            <a:schemeClr val="accent2">
              <a:hueOff val="-1812236"/>
              <a:satOff val="3962"/>
              <a:lumOff val="-14706"/>
              <a:alphaOff val="0"/>
            </a:schemeClr>
          </a:fillRef>
          <a:effectRef idx="2">
            <a:schemeClr val="accent2">
              <a:hueOff val="-1812236"/>
              <a:satOff val="3962"/>
              <a:lumOff val="-14706"/>
              <a:alphaOff val="0"/>
            </a:schemeClr>
          </a:effectRef>
          <a:fontRef idx="minor">
            <a:schemeClr val="lt1"/>
          </a:fontRef>
        </p:style>
        <p:txBody>
          <a:bodyPr spcFirstLastPara="0" vert="horz" wrap="square" lIns="720000" tIns="288000" rIns="720000" bIns="25400" numCol="1" spcCol="1270" anchor="t" anchorCtr="0">
            <a:noAutofit/>
          </a:bodyPr>
          <a:lstStyle>
            <a:defPPr>
              <a:defRPr lang="en-US"/>
            </a:defPPr>
            <a:lvl1pPr lvl="0" algn="ctr" defTabSz="889000">
              <a:lnSpc>
                <a:spcPct val="90000"/>
              </a:lnSpc>
              <a:spcBef>
                <a:spcPct val="0"/>
              </a:spcBef>
              <a:spcAft>
                <a:spcPct val="35000"/>
              </a:spcAft>
              <a:defRPr sz="2000" b="1">
                <a:solidFill>
                  <a:schemeClr val="tx1"/>
                </a:solidFill>
              </a:defRPr>
            </a:lvl1pPr>
          </a:lstStyle>
          <a:p>
            <a:pPr marL="285750" marR="0" lvl="0" indent="-285750" algn="l" defTabSz="88900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IE" sz="1600" b="0" i="0" u="none" strike="noStrike" kern="1200" cap="none" spc="0" normalizeH="0" baseline="0" noProof="0">
                <a:ln>
                  <a:noFill/>
                </a:ln>
                <a:solidFill>
                  <a:srgbClr val="4D4D4D"/>
                </a:solidFill>
                <a:effectLst/>
                <a:uLnTx/>
                <a:uFillTx/>
                <a:latin typeface="Arial"/>
                <a:ea typeface="+mn-ea"/>
                <a:cs typeface="+mn-cs"/>
                <a:sym typeface="Arial"/>
              </a:rPr>
              <a:t>Stakeholders are already organising data spaces in different sectors</a:t>
            </a:r>
            <a:endParaRPr kumimoji="0" lang="en-US" sz="1600" b="0" i="0" u="none" strike="noStrike" kern="1200" cap="none" spc="0" normalizeH="0" baseline="0" noProof="0">
              <a:ln>
                <a:noFill/>
              </a:ln>
              <a:solidFill>
                <a:srgbClr val="4D4D4D"/>
              </a:solidFill>
              <a:effectLst/>
              <a:uLnTx/>
              <a:uFillTx/>
              <a:latin typeface="Arial"/>
              <a:ea typeface="+mn-ea"/>
              <a:cs typeface="+mn-cs"/>
              <a:sym typeface="Arial"/>
            </a:endParaRPr>
          </a:p>
          <a:p>
            <a:pPr marL="285750" marR="0" lvl="0" indent="-285750" algn="l" defTabSz="88900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4D4D"/>
                </a:solidFill>
                <a:effectLst/>
                <a:uLnTx/>
                <a:uFillTx/>
                <a:latin typeface="Arial"/>
                <a:ea typeface="+mn-ea"/>
                <a:cs typeface="+mn-cs"/>
                <a:sym typeface="Arial"/>
              </a:rPr>
              <a:t>The Data Governance Act lays to increase trust in neutral data intermediaries</a:t>
            </a:r>
            <a:endParaRPr kumimoji="0" lang="en-IE" sz="16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12" name="TextBox 11"/>
          <p:cNvSpPr txBox="1"/>
          <p:nvPr/>
        </p:nvSpPr>
        <p:spPr>
          <a:xfrm>
            <a:off x="2512538" y="2630604"/>
            <a:ext cx="7586305" cy="1802355"/>
          </a:xfrm>
          <a:prstGeom prst="rect">
            <a:avLst/>
          </a:prstGeom>
          <a:gradFill>
            <a:gsLst>
              <a:gs pos="0">
                <a:schemeClr val="accent2">
                  <a:hueOff val="-906118"/>
                  <a:satOff val="1981"/>
                  <a:lumOff val="-7353"/>
                  <a:satMod val="103000"/>
                  <a:lumMod val="102000"/>
                  <a:tint val="94000"/>
                  <a:alpha val="60000"/>
                </a:schemeClr>
              </a:gs>
              <a:gs pos="50000">
                <a:schemeClr val="accent2">
                  <a:hueOff val="-906118"/>
                  <a:satOff val="1981"/>
                  <a:lumOff val="-7353"/>
                  <a:satMod val="110000"/>
                  <a:lumMod val="100000"/>
                  <a:shade val="100000"/>
                  <a:alpha val="60000"/>
                </a:schemeClr>
              </a:gs>
              <a:gs pos="100000">
                <a:schemeClr val="accent2">
                  <a:hueOff val="-906118"/>
                  <a:satOff val="1981"/>
                  <a:lumOff val="-7353"/>
                  <a:lumMod val="99000"/>
                  <a:satMod val="120000"/>
                  <a:shade val="78000"/>
                  <a:alpha val="60000"/>
                </a:schemeClr>
              </a:gs>
            </a:gsLst>
          </a:gradFill>
        </p:spPr>
        <p:style>
          <a:lnRef idx="0">
            <a:schemeClr val="lt1">
              <a:hueOff val="0"/>
              <a:satOff val="0"/>
              <a:lumOff val="0"/>
              <a:alphaOff val="0"/>
            </a:schemeClr>
          </a:lnRef>
          <a:fillRef idx="3">
            <a:schemeClr val="accent2">
              <a:hueOff val="-906118"/>
              <a:satOff val="1981"/>
              <a:lumOff val="-7353"/>
              <a:alphaOff val="0"/>
            </a:schemeClr>
          </a:fillRef>
          <a:effectRef idx="2">
            <a:schemeClr val="accent2">
              <a:hueOff val="-906118"/>
              <a:satOff val="1981"/>
              <a:lumOff val="-7353"/>
              <a:alphaOff val="0"/>
            </a:schemeClr>
          </a:effectRef>
          <a:fontRef idx="minor">
            <a:schemeClr val="lt1"/>
          </a:fontRef>
        </p:style>
        <p:txBody>
          <a:bodyPr spcFirstLastPara="0" vert="horz" wrap="square" lIns="972000" tIns="25400" rIns="360000" bIns="25400" numCol="1" spcCol="1270" anchor="ctr" anchorCtr="0">
            <a:noAutofit/>
          </a:bodyPr>
          <a:lstStyle>
            <a:defPPr>
              <a:defRPr lang="en-US"/>
            </a:defPPr>
            <a:lvl1pPr lvl="0" algn="ctr" defTabSz="889000">
              <a:lnSpc>
                <a:spcPct val="90000"/>
              </a:lnSpc>
              <a:spcBef>
                <a:spcPct val="0"/>
              </a:spcBef>
              <a:spcAft>
                <a:spcPct val="35000"/>
              </a:spcAft>
              <a:defRPr sz="2000" b="1">
                <a:solidFill>
                  <a:schemeClr val="tx1"/>
                </a:solidFill>
              </a:defRPr>
            </a:lvl1pPr>
          </a:lstStyle>
          <a:p>
            <a:pPr marL="0" marR="0" lvl="0" indent="0" algn="l" defTabSz="889000" rtl="0" eaLnBrk="1" fontAlgn="auto" latinLnBrk="0" hangingPunct="1">
              <a:lnSpc>
                <a:spcPct val="100000"/>
              </a:lnSpc>
              <a:spcBef>
                <a:spcPct val="0"/>
              </a:spcBef>
              <a:spcAft>
                <a:spcPts val="300"/>
              </a:spcAft>
              <a:buClrTx/>
              <a:buSzTx/>
              <a:buFontTx/>
              <a:buNone/>
              <a:tabLst/>
              <a:defRPr/>
            </a:pPr>
            <a:r>
              <a:rPr kumimoji="0" lang="en-US" sz="1600" b="0" i="0" u="none" strike="noStrike" kern="1200" cap="none" spc="0" normalizeH="0" baseline="0" noProof="0">
                <a:ln>
                  <a:noFill/>
                </a:ln>
                <a:solidFill>
                  <a:srgbClr val="4D4D4D"/>
                </a:solidFill>
                <a:effectLst/>
                <a:uLnTx/>
                <a:uFillTx/>
                <a:latin typeface="Arial"/>
                <a:ea typeface="+mn-ea"/>
                <a:cs typeface="+mn-cs"/>
                <a:sym typeface="Arial"/>
              </a:rPr>
              <a:t>Facilitation through:</a:t>
            </a:r>
          </a:p>
          <a:p>
            <a:pPr marL="285750" marR="0" lvl="0" indent="-285750" algn="l" defTabSz="889000" rtl="0" eaLnBrk="1" fontAlgn="auto" latinLnBrk="0" hangingPunct="1">
              <a:lnSpc>
                <a:spcPct val="100000"/>
              </a:lnSpc>
              <a:spcBef>
                <a:spcPct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D4D"/>
                </a:solidFill>
                <a:effectLst/>
                <a:uLnTx/>
                <a:uFillTx/>
                <a:latin typeface="Arial"/>
                <a:ea typeface="+mn-ea"/>
                <a:cs typeface="+mn-cs"/>
                <a:sym typeface="Arial"/>
              </a:rPr>
              <a:t>Definition of objectives through sectoral policies</a:t>
            </a:r>
          </a:p>
          <a:p>
            <a:pPr marL="285750" marR="0" lvl="0" indent="-285750" algn="l" defTabSz="889000" rtl="0" eaLnBrk="1" fontAlgn="auto" latinLnBrk="0" hangingPunct="1">
              <a:lnSpc>
                <a:spcPct val="100000"/>
              </a:lnSpc>
              <a:spcBef>
                <a:spcPct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D4D"/>
                </a:solidFill>
                <a:effectLst/>
                <a:uLnTx/>
                <a:uFillTx/>
                <a:latin typeface="Arial"/>
                <a:ea typeface="+mn-ea"/>
                <a:cs typeface="+mn-cs"/>
                <a:sym typeface="Arial"/>
              </a:rPr>
              <a:t>Data Spaces Support Centre for coordination &amp; governance</a:t>
            </a:r>
          </a:p>
          <a:p>
            <a:pPr marL="285750" marR="0" lvl="0" indent="-285750" algn="l" defTabSz="889000" rtl="0" eaLnBrk="1" fontAlgn="auto" latinLnBrk="0" hangingPunct="1">
              <a:lnSpc>
                <a:spcPct val="100000"/>
              </a:lnSpc>
              <a:spcBef>
                <a:spcPct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D4D"/>
                </a:solidFill>
                <a:effectLst/>
                <a:uLnTx/>
                <a:uFillTx/>
                <a:latin typeface="Arial"/>
                <a:ea typeface="+mn-ea"/>
                <a:cs typeface="+mn-cs"/>
                <a:sym typeface="Arial"/>
              </a:rPr>
              <a:t>Technical building blocks (a smart middleware) that will pool existing data infrastructures (cloud federation)</a:t>
            </a:r>
            <a:endParaRPr kumimoji="0" lang="en-IE" sz="14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15" name="TextBox 14"/>
          <p:cNvSpPr txBox="1"/>
          <p:nvPr/>
        </p:nvSpPr>
        <p:spPr>
          <a:xfrm>
            <a:off x="3599058" y="1014485"/>
            <a:ext cx="6499785" cy="1618074"/>
          </a:xfrm>
          <a:prstGeom prst="rect">
            <a:avLst/>
          </a:prstGeom>
          <a:gradFill>
            <a:gsLst>
              <a:gs pos="0">
                <a:schemeClr val="accent2">
                  <a:hueOff val="0"/>
                  <a:satOff val="0"/>
                  <a:lumOff val="0"/>
                  <a:satMod val="103000"/>
                  <a:lumMod val="102000"/>
                  <a:tint val="94000"/>
                  <a:alpha val="60000"/>
                </a:schemeClr>
              </a:gs>
              <a:gs pos="50000">
                <a:schemeClr val="accent2">
                  <a:hueOff val="0"/>
                  <a:satOff val="0"/>
                  <a:lumOff val="0"/>
                  <a:satMod val="110000"/>
                  <a:lumMod val="100000"/>
                  <a:shade val="100000"/>
                  <a:alpha val="60000"/>
                </a:schemeClr>
              </a:gs>
              <a:gs pos="100000">
                <a:schemeClr val="accent2">
                  <a:hueOff val="0"/>
                  <a:satOff val="0"/>
                  <a:lumOff val="0"/>
                  <a:lumMod val="99000"/>
                  <a:satMod val="120000"/>
                  <a:shade val="78000"/>
                  <a:alpha val="60000"/>
                </a:schemeClr>
              </a:gs>
            </a:gsLst>
          </a:gra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540000" tIns="25400" rIns="25400" bIns="25400" numCol="1" spcCol="1270" anchor="ctr" anchorCtr="0">
            <a:noAutofit/>
          </a:bodyPr>
          <a:lstStyle>
            <a:defPPr>
              <a:defRPr lang="en-US"/>
            </a:defPPr>
            <a:lvl1pPr lvl="0" algn="ctr" defTabSz="889000">
              <a:lnSpc>
                <a:spcPct val="90000"/>
              </a:lnSpc>
              <a:spcBef>
                <a:spcPct val="0"/>
              </a:spcBef>
              <a:spcAft>
                <a:spcPct val="35000"/>
              </a:spcAft>
              <a:defRPr sz="20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88900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D4D4D"/>
                </a:solidFill>
                <a:effectLst/>
                <a:uLnTx/>
                <a:uFillTx/>
                <a:latin typeface="Arial"/>
                <a:ea typeface="+mn-ea"/>
                <a:cs typeface="+mn-cs"/>
                <a:sym typeface="Arial"/>
              </a:rPr>
              <a:t>Commission funds the creation of common European data spaces in strategic sectors</a:t>
            </a:r>
          </a:p>
          <a:p>
            <a:pPr marL="285750" marR="0" lvl="0" indent="-285750" algn="l" defTabSz="88900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D4D4D"/>
                </a:solidFill>
                <a:effectLst/>
                <a:uLnTx/>
                <a:uFillTx/>
                <a:latin typeface="Arial"/>
                <a:ea typeface="+mn-ea"/>
                <a:cs typeface="+mn-cs"/>
                <a:sym typeface="Arial"/>
              </a:rPr>
              <a:t>Alignment with MS initiatives in EDIC</a:t>
            </a:r>
          </a:p>
        </p:txBody>
      </p:sp>
      <p:sp>
        <p:nvSpPr>
          <p:cNvPr id="17" name="Arrow: Right 16">
            <a:extLst>
              <a:ext uri="{FF2B5EF4-FFF2-40B4-BE49-F238E27FC236}">
                <a16:creationId xmlns:a16="http://schemas.microsoft.com/office/drawing/2014/main" id="{FB12E1D9-13D3-34A5-31F4-94B65BE10B86}"/>
              </a:ext>
            </a:extLst>
          </p:cNvPr>
          <p:cNvSpPr/>
          <p:nvPr/>
        </p:nvSpPr>
        <p:spPr>
          <a:xfrm>
            <a:off x="151024" y="3433193"/>
            <a:ext cx="3042698" cy="89617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FFFFFF"/>
                </a:solidFill>
                <a:effectLst/>
                <a:uLnTx/>
                <a:uFillTx/>
                <a:latin typeface="Arial"/>
                <a:ea typeface="+mn-ea"/>
                <a:cs typeface="+mn-cs"/>
                <a:sym typeface="Arial"/>
              </a:rPr>
              <a:t>SIMPL</a:t>
            </a:r>
            <a:endParaRPr kumimoji="0" lang="en-IE"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036" name="Picture 12" descr="The Data Spaces Support Centre is now launched - International Data Spaces">
            <a:extLst>
              <a:ext uri="{FF2B5EF4-FFF2-40B4-BE49-F238E27FC236}">
                <a16:creationId xmlns:a16="http://schemas.microsoft.com/office/drawing/2014/main" id="{4902513F-B3DA-C1D7-E911-39A8A60659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3239" y="2810040"/>
            <a:ext cx="1277152" cy="718398"/>
          </a:xfrm>
          <a:prstGeom prst="rect">
            <a:avLst/>
          </a:prstGeom>
          <a:noFill/>
          <a:extLst>
            <a:ext uri="{909E8E84-426E-40DD-AFC4-6F175D3DCCD1}">
              <a14:hiddenFill xmlns:a14="http://schemas.microsoft.com/office/drawing/2010/main">
                <a:solidFill>
                  <a:srgbClr val="FFFFFF"/>
                </a:solidFill>
              </a14:hiddenFill>
            </a:ext>
          </a:extLst>
        </p:spPr>
      </p:pic>
      <p:sp>
        <p:nvSpPr>
          <p:cNvPr id="22" name="Arrow: Pentagon 21">
            <a:extLst>
              <a:ext uri="{FF2B5EF4-FFF2-40B4-BE49-F238E27FC236}">
                <a16:creationId xmlns:a16="http://schemas.microsoft.com/office/drawing/2014/main" id="{9469ED99-142B-19B2-7D5D-1476EA23BE11}"/>
              </a:ext>
            </a:extLst>
          </p:cNvPr>
          <p:cNvSpPr/>
          <p:nvPr/>
        </p:nvSpPr>
        <p:spPr>
          <a:xfrm rot="10800000">
            <a:off x="9311950" y="4427792"/>
            <a:ext cx="2862838" cy="1505114"/>
          </a:xfrm>
          <a:prstGeom prst="homePlat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4" name="TextBox 23">
            <a:extLst>
              <a:ext uri="{FF2B5EF4-FFF2-40B4-BE49-F238E27FC236}">
                <a16:creationId xmlns:a16="http://schemas.microsoft.com/office/drawing/2014/main" id="{8F5BAE95-2649-06E0-4320-E948A9BDEAF2}"/>
              </a:ext>
            </a:extLst>
          </p:cNvPr>
          <p:cNvSpPr txBox="1"/>
          <p:nvPr/>
        </p:nvSpPr>
        <p:spPr>
          <a:xfrm>
            <a:off x="10437250" y="4150535"/>
            <a:ext cx="1472013"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1EC08A">
                    <a:lumMod val="75000"/>
                  </a:srgbClr>
                </a:solidFill>
                <a:effectLst/>
                <a:uLnTx/>
                <a:uFillTx/>
                <a:latin typeface="Arial"/>
                <a:ea typeface="+mn-ea"/>
                <a:cs typeface="Arial"/>
                <a:sym typeface="Arial"/>
              </a:rPr>
              <a:t>Stakeholders</a:t>
            </a:r>
            <a:endParaRPr kumimoji="0" lang="en-IE" sz="1400" b="1" i="0" u="none" strike="noStrike" kern="0" cap="none" spc="0" normalizeH="0" baseline="0" noProof="0">
              <a:ln>
                <a:noFill/>
              </a:ln>
              <a:solidFill>
                <a:srgbClr val="1EC08A">
                  <a:lumMod val="75000"/>
                </a:srgbClr>
              </a:solidFill>
              <a:effectLst/>
              <a:uLnTx/>
              <a:uFillTx/>
              <a:latin typeface="Arial"/>
              <a:cs typeface="Arial"/>
              <a:sym typeface="Arial"/>
            </a:endParaRPr>
          </a:p>
        </p:txBody>
      </p:sp>
      <p:sp>
        <p:nvSpPr>
          <p:cNvPr id="2" name="Textfeld 1">
            <a:extLst>
              <a:ext uri="{FF2B5EF4-FFF2-40B4-BE49-F238E27FC236}">
                <a16:creationId xmlns:a16="http://schemas.microsoft.com/office/drawing/2014/main" id="{924803F2-380E-F205-7355-D5BB10EC4CA8}"/>
              </a:ext>
            </a:extLst>
          </p:cNvPr>
          <p:cNvSpPr txBox="1"/>
          <p:nvPr/>
        </p:nvSpPr>
        <p:spPr>
          <a:xfrm>
            <a:off x="9068499" y="6215175"/>
            <a:ext cx="979755" cy="369332"/>
          </a:xfrm>
          <a:prstGeom prst="rect">
            <a:avLst/>
          </a:prstGeom>
          <a:noFill/>
        </p:spPr>
        <p:txBody>
          <a:bodyPr wrap="none" rtlCol="0">
            <a:spAutoFit/>
          </a:bodyPr>
          <a:lstStyle/>
          <a:p>
            <a:r>
              <a:rPr lang="de-DE" dirty="0"/>
              <a:t>Source:</a:t>
            </a:r>
          </a:p>
        </p:txBody>
      </p:sp>
    </p:spTree>
    <p:extLst>
      <p:ext uri="{BB962C8B-B14F-4D97-AF65-F5344CB8AC3E}">
        <p14:creationId xmlns:p14="http://schemas.microsoft.com/office/powerpoint/2010/main" val="3299697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87E33-D478-8591-74D6-E963508C52A5}"/>
              </a:ext>
            </a:extLst>
          </p:cNvPr>
          <p:cNvSpPr txBox="1">
            <a:spLocks/>
          </p:cNvSpPr>
          <p:nvPr/>
        </p:nvSpPr>
        <p:spPr>
          <a:xfrm>
            <a:off x="1873562" y="469688"/>
            <a:ext cx="7727638" cy="749512"/>
          </a:xfrm>
          <a:prstGeom prst="rect">
            <a:avLst/>
          </a:prstGeom>
        </p:spPr>
        <p:txBody>
          <a:bodyPr wrap="square" lIns="0" tIns="0" rIns="0" bIns="0">
            <a:noAutofit/>
          </a:bodyPr>
          <a:lstStyle>
            <a:lvl1pPr>
              <a:defRPr sz="2900" b="0" i="0">
                <a:solidFill>
                  <a:schemeClr val="tx2"/>
                </a:solidFill>
                <a:latin typeface="Calibri"/>
                <a:ea typeface="+mj-ea"/>
                <a:cs typeface="Calibri"/>
              </a:defRPr>
            </a:lvl1pPr>
          </a:lstStyle>
          <a:p>
            <a:pPr algn="ctr" defTabSz="914446" rtl="0">
              <a:defRPr/>
            </a:pPr>
            <a:endParaRPr lang="en-GB" sz="3600" b="1" dirty="0">
              <a:solidFill>
                <a:srgbClr val="1F497D"/>
              </a:solidFill>
              <a:sym typeface="Arial"/>
            </a:endParaRPr>
          </a:p>
        </p:txBody>
      </p:sp>
      <p:sp>
        <p:nvSpPr>
          <p:cNvPr id="3" name="Text Placeholder 60">
            <a:extLst>
              <a:ext uri="{FF2B5EF4-FFF2-40B4-BE49-F238E27FC236}">
                <a16:creationId xmlns:a16="http://schemas.microsoft.com/office/drawing/2014/main" id="{D297276D-72C3-0021-4F8C-74F2BAB947DE}"/>
              </a:ext>
            </a:extLst>
          </p:cNvPr>
          <p:cNvSpPr txBox="1">
            <a:spLocks/>
          </p:cNvSpPr>
          <p:nvPr/>
        </p:nvSpPr>
        <p:spPr>
          <a:xfrm>
            <a:off x="793916" y="469688"/>
            <a:ext cx="8807285" cy="1292662"/>
          </a:xfrm>
          <a:prstGeom prst="rect">
            <a:avLst/>
          </a:prstGeom>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609630"/>
            <a:r>
              <a:rPr lang="fr-BE" sz="2800" dirty="0">
                <a:solidFill>
                  <a:srgbClr val="000094"/>
                </a:solidFill>
                <a:latin typeface="Calibri"/>
              </a:rPr>
              <a:t>Hub Network Expansion</a:t>
            </a:r>
          </a:p>
          <a:p>
            <a:pPr defTabSz="609630"/>
            <a:endParaRPr lang="en-US" sz="2800" dirty="0">
              <a:solidFill>
                <a:srgbClr val="000094"/>
              </a:solidFill>
              <a:latin typeface="Calibri"/>
            </a:endParaRPr>
          </a:p>
          <a:p>
            <a:pPr defTabSz="609630"/>
            <a:r>
              <a:rPr lang="fr-BE" sz="2800" dirty="0">
                <a:solidFill>
                  <a:srgbClr val="000094"/>
                </a:solidFill>
                <a:latin typeface="Calibri"/>
              </a:rPr>
              <a:t> </a:t>
            </a:r>
            <a:endParaRPr lang="en-GB" sz="2800" dirty="0">
              <a:solidFill>
                <a:srgbClr val="000094"/>
              </a:solidFill>
              <a:latin typeface="Calibri"/>
            </a:endParaRPr>
          </a:p>
        </p:txBody>
      </p:sp>
      <p:pic>
        <p:nvPicPr>
          <p:cNvPr id="7" name="Picture 6">
            <a:extLst>
              <a:ext uri="{FF2B5EF4-FFF2-40B4-BE49-F238E27FC236}">
                <a16:creationId xmlns:a16="http://schemas.microsoft.com/office/drawing/2014/main" id="{B2CF69E1-D888-4BEB-581B-B13A699517B9}"/>
              </a:ext>
            </a:extLst>
          </p:cNvPr>
          <p:cNvPicPr>
            <a:picLocks noChangeAspect="1"/>
          </p:cNvPicPr>
          <p:nvPr/>
        </p:nvPicPr>
        <p:blipFill>
          <a:blip r:embed="rId3"/>
          <a:stretch>
            <a:fillRect/>
          </a:stretch>
        </p:blipFill>
        <p:spPr>
          <a:xfrm>
            <a:off x="0" y="856114"/>
            <a:ext cx="11997528" cy="6001886"/>
          </a:xfrm>
          <a:prstGeom prst="rect">
            <a:avLst/>
          </a:prstGeom>
        </p:spPr>
      </p:pic>
    </p:spTree>
    <p:extLst>
      <p:ext uri="{BB962C8B-B14F-4D97-AF65-F5344CB8AC3E}">
        <p14:creationId xmlns:p14="http://schemas.microsoft.com/office/powerpoint/2010/main" val="140008769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318" y="3738879"/>
            <a:ext cx="3178810" cy="863600"/>
          </a:xfrm>
          <a:prstGeom prst="rect">
            <a:avLst/>
          </a:prstGeom>
        </p:spPr>
        <p:txBody>
          <a:bodyPr vert="horz" wrap="square" lIns="0" tIns="12700" rIns="0" bIns="0" rtlCol="0">
            <a:spAutoFit/>
          </a:bodyPr>
          <a:lstStyle/>
          <a:p>
            <a:pPr marL="12700">
              <a:lnSpc>
                <a:spcPct val="100000"/>
              </a:lnSpc>
              <a:spcBef>
                <a:spcPts val="100"/>
              </a:spcBef>
            </a:pPr>
            <a:r>
              <a:rPr sz="5500">
                <a:solidFill>
                  <a:srgbClr val="FFFFFF"/>
                </a:solidFill>
                <a:latin typeface="Calibri"/>
                <a:cs typeface="Calibri"/>
              </a:rPr>
              <a:t>Thank</a:t>
            </a:r>
            <a:r>
              <a:rPr sz="5500" spc="-25">
                <a:solidFill>
                  <a:srgbClr val="FFFFFF"/>
                </a:solidFill>
                <a:latin typeface="Calibri"/>
                <a:cs typeface="Calibri"/>
              </a:rPr>
              <a:t> </a:t>
            </a:r>
            <a:r>
              <a:rPr sz="5500" spc="-20">
                <a:solidFill>
                  <a:srgbClr val="FFFFFF"/>
                </a:solidFill>
                <a:latin typeface="Calibri"/>
                <a:cs typeface="Calibri"/>
              </a:rPr>
              <a:t>you!</a:t>
            </a:r>
            <a:endParaRPr sz="5500">
              <a:latin typeface="Calibri"/>
              <a:cs typeface="Calibri"/>
            </a:endParaRPr>
          </a:p>
        </p:txBody>
      </p:sp>
      <p:sp>
        <p:nvSpPr>
          <p:cNvPr id="3" name="object 3"/>
          <p:cNvSpPr txBox="1"/>
          <p:nvPr/>
        </p:nvSpPr>
        <p:spPr>
          <a:xfrm>
            <a:off x="993317" y="5938011"/>
            <a:ext cx="1959607" cy="518091"/>
          </a:xfrm>
          <a:prstGeom prst="rect">
            <a:avLst/>
          </a:prstGeom>
        </p:spPr>
        <p:txBody>
          <a:bodyPr vert="horz" wrap="square" lIns="0" tIns="12700" rIns="0" bIns="0" rtlCol="0">
            <a:spAutoFit/>
          </a:bodyPr>
          <a:lstStyle/>
          <a:p>
            <a:pPr marL="12700">
              <a:lnSpc>
                <a:spcPct val="100000"/>
              </a:lnSpc>
              <a:spcBef>
                <a:spcPts val="100"/>
              </a:spcBef>
            </a:pPr>
            <a:r>
              <a:rPr lang="de-DE" sz="1600" spc="-10" dirty="0" err="1">
                <a:solidFill>
                  <a:srgbClr val="46DAFF"/>
                </a:solidFill>
                <a:latin typeface="Calibri"/>
                <a:cs typeface="Calibri"/>
              </a:rPr>
              <a:t>ulrich.ahle@gaia-x.eu</a:t>
            </a:r>
            <a:endParaRPr lang="de-DE" sz="1600" spc="-10" dirty="0">
              <a:solidFill>
                <a:srgbClr val="46DAFF"/>
              </a:solidFill>
              <a:latin typeface="Calibri"/>
              <a:cs typeface="Calibri"/>
            </a:endParaRPr>
          </a:p>
          <a:p>
            <a:pPr marL="12700">
              <a:lnSpc>
                <a:spcPct val="100000"/>
              </a:lnSpc>
              <a:spcBef>
                <a:spcPts val="100"/>
              </a:spcBef>
            </a:pPr>
            <a:r>
              <a:rPr lang="de-DE" sz="1600" spc="-10" dirty="0">
                <a:solidFill>
                  <a:srgbClr val="46DAFF"/>
                </a:solidFill>
                <a:latin typeface="Calibri"/>
                <a:cs typeface="Calibri"/>
              </a:rPr>
              <a:t>CEO </a:t>
            </a:r>
            <a:r>
              <a:rPr sz="1600" spc="-10" dirty="0">
                <a:solidFill>
                  <a:srgbClr val="46DAFF"/>
                </a:solidFill>
                <a:latin typeface="Calibri"/>
                <a:cs typeface="Calibri"/>
              </a:rPr>
              <a:t>Gaia-</a:t>
            </a:r>
            <a:r>
              <a:rPr sz="1600" dirty="0">
                <a:solidFill>
                  <a:srgbClr val="46DAFF"/>
                </a:solidFill>
                <a:latin typeface="Calibri"/>
                <a:cs typeface="Calibri"/>
              </a:rPr>
              <a:t>X</a:t>
            </a:r>
            <a:r>
              <a:rPr sz="1600" spc="25" dirty="0">
                <a:solidFill>
                  <a:srgbClr val="46DAFF"/>
                </a:solidFill>
                <a:latin typeface="Calibri"/>
                <a:cs typeface="Calibri"/>
              </a:rPr>
              <a:t> </a:t>
            </a:r>
            <a:r>
              <a:rPr sz="1600" spc="-10" dirty="0">
                <a:solidFill>
                  <a:srgbClr val="46DAFF"/>
                </a:solidFill>
                <a:latin typeface="Calibri"/>
                <a:cs typeface="Calibri"/>
              </a:rPr>
              <a:t>Association</a:t>
            </a:r>
            <a:endParaRPr sz="1600" dirty="0">
              <a:latin typeface="Calibri"/>
              <a:cs typeface="Calibri"/>
            </a:endParaRPr>
          </a:p>
        </p:txBody>
      </p:sp>
      <p:pic>
        <p:nvPicPr>
          <p:cNvPr id="5" name="Google Shape;592;g295d8e3344c_0_6">
            <a:extLst>
              <a:ext uri="{FF2B5EF4-FFF2-40B4-BE49-F238E27FC236}">
                <a16:creationId xmlns:a16="http://schemas.microsoft.com/office/drawing/2014/main" id="{E59B29F2-8D92-BFC7-66E2-E676946F4D69}"/>
              </a:ext>
            </a:extLst>
          </p:cNvPr>
          <p:cNvPicPr preferRelativeResize="0"/>
          <p:nvPr/>
        </p:nvPicPr>
        <p:blipFill rotWithShape="1">
          <a:blip r:embed="rId3">
            <a:alphaModFix/>
          </a:blip>
          <a:srcRect l="19388" r="21030" b="1861"/>
          <a:stretch/>
        </p:blipFill>
        <p:spPr>
          <a:xfrm>
            <a:off x="7508147" y="1878738"/>
            <a:ext cx="4683853" cy="4978898"/>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0.xml><?xml version="1.0" encoding="utf-8"?>
<p:tagLst xmlns:a="http://schemas.openxmlformats.org/drawingml/2006/main" xmlns:r="http://schemas.openxmlformats.org/officeDocument/2006/relationships" xmlns:p="http://schemas.openxmlformats.org/presentationml/2006/main">
  <p:tag name="VCTCREATESHAPEHANDLED"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757F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Custom 1">
      <a:dk1>
        <a:srgbClr val="000000"/>
      </a:dk1>
      <a:lt1>
        <a:srgbClr val="FFFFFF"/>
      </a:lt1>
      <a:dk2>
        <a:srgbClr val="000094"/>
      </a:dk2>
      <a:lt2>
        <a:srgbClr val="FFFFFF"/>
      </a:lt2>
      <a:accent1>
        <a:srgbClr val="000094"/>
      </a:accent1>
      <a:accent2>
        <a:srgbClr val="B900FF"/>
      </a:accent2>
      <a:accent3>
        <a:srgbClr val="46DAFF"/>
      </a:accent3>
      <a:accent4>
        <a:srgbClr val="4757F1"/>
      </a:accent4>
      <a:accent5>
        <a:srgbClr val="BFBFBF"/>
      </a:accent5>
      <a:accent6>
        <a:srgbClr val="7F7F7F"/>
      </a:accent6>
      <a:hlink>
        <a:srgbClr val="4757F1"/>
      </a:hlink>
      <a:folHlink>
        <a:srgbClr val="B9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a:themeElements>
    <a:clrScheme name="gaia-x">
      <a:dk1>
        <a:srgbClr val="000000"/>
      </a:dk1>
      <a:lt1>
        <a:srgbClr val="FFFFFF"/>
      </a:lt1>
      <a:dk2>
        <a:srgbClr val="000094"/>
      </a:dk2>
      <a:lt2>
        <a:srgbClr val="FFFFFF"/>
      </a:lt2>
      <a:accent1>
        <a:srgbClr val="000094"/>
      </a:accent1>
      <a:accent2>
        <a:srgbClr val="B900FF"/>
      </a:accent2>
      <a:accent3>
        <a:srgbClr val="46DAFF"/>
      </a:accent3>
      <a:accent4>
        <a:srgbClr val="4757F1"/>
      </a:accent4>
      <a:accent5>
        <a:srgbClr val="BFBFBF"/>
      </a:accent5>
      <a:accent6>
        <a:srgbClr val="7F7F7F"/>
      </a:accent6>
      <a:hlink>
        <a:srgbClr val="4757F1"/>
      </a:hlink>
      <a:folHlink>
        <a:srgbClr val="B900FF"/>
      </a:folHlink>
    </a:clrScheme>
    <a:fontScheme name="gaia-x master">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757F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757F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International Data Spaces">
  <a:themeElements>
    <a:clrScheme name="IDSA-Farbraum">
      <a:dk1>
        <a:sysClr val="windowText" lastClr="000000"/>
      </a:dk1>
      <a:lt1>
        <a:sysClr val="window" lastClr="FFFFFF"/>
      </a:lt1>
      <a:dk2>
        <a:srgbClr val="0BA2E3"/>
      </a:dk2>
      <a:lt2>
        <a:srgbClr val="B4B4B4"/>
      </a:lt2>
      <a:accent1>
        <a:srgbClr val="6F6F6E"/>
      </a:accent1>
      <a:accent2>
        <a:srgbClr val="263482"/>
      </a:accent2>
      <a:accent3>
        <a:srgbClr val="3DA434"/>
      </a:accent3>
      <a:accent4>
        <a:srgbClr val="E5007D"/>
      </a:accent4>
      <a:accent5>
        <a:srgbClr val="FFED00"/>
      </a:accent5>
      <a:accent6>
        <a:srgbClr val="CD1316"/>
      </a:accent6>
      <a:hlink>
        <a:srgbClr val="0BA2E3"/>
      </a:hlink>
      <a:folHlink>
        <a:srgbClr val="263482"/>
      </a:folHlink>
    </a:clrScheme>
    <a:fontScheme name="International Data Spaces Association">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72000" tIns="36000" rIns="72000" bIns="36000"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IDSA_Master_V02.potx" id="{64D9FD72-55A1-45E7-B451-CC61D909926C}" vid="{EF5A0333-32DF-4899-8A36-D1A6CFF1EA15}"/>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000094"/>
      </a:dk2>
      <a:lt2>
        <a:srgbClr val="FFFFFF"/>
      </a:lt2>
      <a:accent1>
        <a:srgbClr val="000094"/>
      </a:accent1>
      <a:accent2>
        <a:srgbClr val="B900FF"/>
      </a:accent2>
      <a:accent3>
        <a:srgbClr val="46DAFF"/>
      </a:accent3>
      <a:accent4>
        <a:srgbClr val="4757F1"/>
      </a:accent4>
      <a:accent5>
        <a:srgbClr val="BFBFBF"/>
      </a:accent5>
      <a:accent6>
        <a:srgbClr val="7F7F7F"/>
      </a:accent6>
      <a:hlink>
        <a:srgbClr val="4757F1"/>
      </a:hlink>
      <a:folHlink>
        <a:srgbClr val="B9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_Corporate_PPT_Template_accessible_2023.pptx" id="{EC878A57-382A-4C39-A584-1AF0C626172A}" vid="{130AD24A-F7AC-477C-91ED-41AA5CF26920}"/>
    </a:ext>
  </a:extLst>
</a:theme>
</file>

<file path=ppt/theme/theme10.xml><?xml version="1.0" encoding="utf-8"?>
<a:theme xmlns:a="http://schemas.openxmlformats.org/drawingml/2006/main" name="4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potx" id="{4E874F3A-6BB1-4334-AA3C-CB69D53C2FB0}" vid="{CFDAC62F-BBD6-4674-995E-7A3058955A70}"/>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00094"/>
    </a:dk2>
    <a:lt2>
      <a:srgbClr val="FFFFFF"/>
    </a:lt2>
    <a:accent1>
      <a:srgbClr val="000094"/>
    </a:accent1>
    <a:accent2>
      <a:srgbClr val="B900FF"/>
    </a:accent2>
    <a:accent3>
      <a:srgbClr val="46DAFF"/>
    </a:accent3>
    <a:accent4>
      <a:srgbClr val="4757F1"/>
    </a:accent4>
    <a:accent5>
      <a:srgbClr val="BFBFBF"/>
    </a:accent5>
    <a:accent6>
      <a:srgbClr val="7F7F7F"/>
    </a:accent6>
    <a:hlink>
      <a:srgbClr val="4757F1"/>
    </a:hlink>
    <a:folHlink>
      <a:srgbClr val="B9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A3A64693797445A6A1F8C891599707" ma:contentTypeVersion="16" ma:contentTypeDescription="Create a new document." ma:contentTypeScope="" ma:versionID="8843594cc01f6d7522980f3b55975f22">
  <xsd:schema xmlns:xsd="http://www.w3.org/2001/XMLSchema" xmlns:xs="http://www.w3.org/2001/XMLSchema" xmlns:p="http://schemas.microsoft.com/office/2006/metadata/properties" xmlns:ns2="50a9b2ae-46f4-41de-afc2-541d5e0766a6" xmlns:ns3="2fa22782-d891-4501-aedb-922ae47ec646" targetNamespace="http://schemas.microsoft.com/office/2006/metadata/properties" ma:root="true" ma:fieldsID="22c02ad8c21d4dcf5348018b4b633d9d" ns2:_="" ns3:_="">
    <xsd:import namespace="50a9b2ae-46f4-41de-afc2-541d5e0766a6"/>
    <xsd:import namespace="2fa22782-d891-4501-aedb-922ae47ec6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a9b2ae-46f4-41de-afc2-541d5e076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946d1d2-c729-4f2a-b35e-ec3742c621ce"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a22782-d891-4501-aedb-922ae47ec64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5fbe91c-57c2-4686-8d81-86fd7a1b4723}" ma:internalName="TaxCatchAll" ma:showField="CatchAllData" ma:web="2fa22782-d891-4501-aedb-922ae47ec646">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50a9b2ae-46f4-41de-afc2-541d5e0766a6" xsi:nil="true"/>
    <TaxCatchAll xmlns="2fa22782-d891-4501-aedb-922ae47ec646" xsi:nil="true"/>
    <lcf76f155ced4ddcb4097134ff3c332f xmlns="50a9b2ae-46f4-41de-afc2-541d5e0766a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A92659-8104-4CB3-85D9-42E6259B19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a9b2ae-46f4-41de-afc2-541d5e0766a6"/>
    <ds:schemaRef ds:uri="2fa22782-d891-4501-aedb-922ae47ec6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878117-5893-460E-87FD-AE70C0C0134F}">
  <ds:schemaRefs>
    <ds:schemaRef ds:uri="http://schemas.microsoft.com/sharepoint/v3/contenttype/forms"/>
  </ds:schemaRefs>
</ds:datastoreItem>
</file>

<file path=customXml/itemProps3.xml><?xml version="1.0" encoding="utf-8"?>
<ds:datastoreItem xmlns:ds="http://schemas.openxmlformats.org/officeDocument/2006/customXml" ds:itemID="{5CCC5517-4D46-463F-8209-79AE1C274CB6}">
  <ds:schemaRefs>
    <ds:schemaRef ds:uri="http://schemas.microsoft.com/office/2006/metadata/properties"/>
    <ds:schemaRef ds:uri="http://schemas.microsoft.com/office/infopath/2007/PartnerControls"/>
    <ds:schemaRef ds:uri="50a9b2ae-46f4-41de-afc2-541d5e0766a6"/>
    <ds:schemaRef ds:uri="2fa22782-d891-4501-aedb-922ae47ec646"/>
  </ds:schemaRefs>
</ds:datastoreItem>
</file>

<file path=docProps/app.xml><?xml version="1.0" encoding="utf-8"?>
<Properties xmlns="http://schemas.openxmlformats.org/officeDocument/2006/extended-properties" xmlns:vt="http://schemas.openxmlformats.org/officeDocument/2006/docPropsVTypes">
  <Template/>
  <TotalTime>0</TotalTime>
  <Words>875</Words>
  <Application>Microsoft Office PowerPoint</Application>
  <PresentationFormat>Breitbild</PresentationFormat>
  <Paragraphs>127</Paragraphs>
  <Slides>16</Slides>
  <Notes>12</Notes>
  <HiddenSlides>0</HiddenSlides>
  <MMClips>0</MMClips>
  <ScaleCrop>false</ScaleCrop>
  <HeadingPairs>
    <vt:vector size="6" baseType="variant">
      <vt:variant>
        <vt:lpstr>Verwendete Schriftarten</vt:lpstr>
      </vt:variant>
      <vt:variant>
        <vt:i4>11</vt:i4>
      </vt:variant>
      <vt:variant>
        <vt:lpstr>Design</vt:lpstr>
      </vt:variant>
      <vt:variant>
        <vt:i4>10</vt:i4>
      </vt:variant>
      <vt:variant>
        <vt:lpstr>Folientitel</vt:lpstr>
      </vt:variant>
      <vt:variant>
        <vt:i4>16</vt:i4>
      </vt:variant>
    </vt:vector>
  </HeadingPairs>
  <TitlesOfParts>
    <vt:vector size="37" baseType="lpstr">
      <vt:lpstr>MS PGothic</vt:lpstr>
      <vt:lpstr>Arial</vt:lpstr>
      <vt:lpstr>Calibri</vt:lpstr>
      <vt:lpstr>Calibri Light</vt:lpstr>
      <vt:lpstr>Franklin Gothic Book</vt:lpstr>
      <vt:lpstr>Franklin Gothic Medium</vt:lpstr>
      <vt:lpstr>Georgia</vt:lpstr>
      <vt:lpstr>Impact</vt:lpstr>
      <vt:lpstr>Noto Sans Symbols</vt:lpstr>
      <vt:lpstr>Segoe UI</vt:lpstr>
      <vt:lpstr>Titillium Web</vt:lpstr>
      <vt:lpstr>Office Theme</vt:lpstr>
      <vt:lpstr>Custom Design</vt:lpstr>
      <vt:lpstr>2_Office</vt:lpstr>
      <vt:lpstr>3_Office</vt:lpstr>
      <vt:lpstr>2_Office Theme</vt:lpstr>
      <vt:lpstr>1_Office Theme</vt:lpstr>
      <vt:lpstr>2_International Data Spaces</vt:lpstr>
      <vt:lpstr>6_Office Theme</vt:lpstr>
      <vt:lpstr>3_Office Theme</vt:lpstr>
      <vt:lpstr>4_Office Theme</vt:lpstr>
      <vt:lpstr>PowerPoint-Präsentation</vt:lpstr>
      <vt:lpstr>PowerPoint-Präsentation</vt:lpstr>
      <vt:lpstr>PowerPoint-Präsentation</vt:lpstr>
      <vt:lpstr>The existing Split X Model</vt:lpstr>
      <vt:lpstr>PowerPoint-Präsentation</vt:lpstr>
      <vt:lpstr>PowerPoint-Präsentation</vt:lpstr>
      <vt:lpstr>PowerPoint-Präsentation</vt:lpstr>
      <vt:lpstr>Gaia-X Strategic Roadmap 2024</vt:lpstr>
      <vt:lpstr>PowerPoint-Präsentation</vt:lpstr>
      <vt:lpstr>Data Spaces Support Centre: Kick off meeting Brussels, 13./14.10.2022</vt:lpstr>
      <vt:lpstr>PowerPoint-Präsentation</vt:lpstr>
      <vt:lpstr>PowerPoint-Präsentation</vt:lpstr>
      <vt:lpstr>European Data Spaces: The vision</vt:lpstr>
      <vt:lpstr>European Data Spaces: Commission intervention &amp; external stakeholders </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Vassilia Orfanou</dc:creator>
  <cp:lastModifiedBy>Jodkowski Agnes</cp:lastModifiedBy>
  <cp:revision>6</cp:revision>
  <cp:lastPrinted>2022-11-04T15:11:07Z</cp:lastPrinted>
  <dcterms:created xsi:type="dcterms:W3CDTF">2022-09-29T15:01:03Z</dcterms:created>
  <dcterms:modified xsi:type="dcterms:W3CDTF">2023-12-11T07:59:56Z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2022-09-29T00:00:00Z</vt:filetime>
  </property>
  <property fmtid="{D5CDD505-2E9C-101B-9397-08002B2CF9AE}" pid="3" name="LastSaved">
    <vt:filetime>2022-09-29T00:00:00Z</vt:filetime>
  </property>
  <property fmtid="{D5CDD505-2E9C-101B-9397-08002B2CF9AE}" pid="4" name="Producer">
    <vt:lpwstr>macOS Version 12.6 (Build 21G115) Quartz PDFContext</vt:lpwstr>
  </property>
  <property fmtid="{D5CDD505-2E9C-101B-9397-08002B2CF9AE}" pid="5" name="ComplianceAssetId">
    <vt:lpwstr/>
  </property>
  <property fmtid="{D5CDD505-2E9C-101B-9397-08002B2CF9AE}" pid="6" name="TriggerFlowInfo">
    <vt:lpwstr/>
  </property>
  <property fmtid="{D5CDD505-2E9C-101B-9397-08002B2CF9AE}" pid="7" name="_ExtendedDescription">
    <vt:lpwstr/>
  </property>
  <property fmtid="{D5CDD505-2E9C-101B-9397-08002B2CF9AE}" pid="8" name="ContentTypeId">
    <vt:lpwstr>0x01010087A3A64693797445A6A1F8C891599707</vt:lpwstr>
  </property>
  <property fmtid="{D5CDD505-2E9C-101B-9397-08002B2CF9AE}" pid="9" name="Order">
    <vt:lpwstr>389300.000000000</vt:lpwstr>
  </property>
  <property fmtid="{D5CDD505-2E9C-101B-9397-08002B2CF9AE}" pid="10" name="MediaServiceImageTags">
    <vt:lpwstr/>
  </property>
</Properties>
</file>